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3" r:id="rId2"/>
  </p:sldMasterIdLst>
  <p:notesMasterIdLst>
    <p:notesMasterId r:id="rId29"/>
  </p:notesMasterIdLst>
  <p:handoutMasterIdLst>
    <p:handoutMasterId r:id="rId30"/>
  </p:handoutMasterIdLst>
  <p:sldIdLst>
    <p:sldId id="256" r:id="rId3"/>
    <p:sldId id="283" r:id="rId4"/>
    <p:sldId id="5643" r:id="rId5"/>
    <p:sldId id="5658" r:id="rId6"/>
    <p:sldId id="5656" r:id="rId7"/>
    <p:sldId id="5650" r:id="rId8"/>
    <p:sldId id="5659" r:id="rId9"/>
    <p:sldId id="5676" r:id="rId10"/>
    <p:sldId id="5651" r:id="rId11"/>
    <p:sldId id="5677" r:id="rId12"/>
    <p:sldId id="5678" r:id="rId13"/>
    <p:sldId id="5679" r:id="rId14"/>
    <p:sldId id="5663" r:id="rId15"/>
    <p:sldId id="5669" r:id="rId16"/>
    <p:sldId id="5666" r:id="rId17"/>
    <p:sldId id="5681" r:id="rId18"/>
    <p:sldId id="5670" r:id="rId19"/>
    <p:sldId id="5671" r:id="rId20"/>
    <p:sldId id="5683" r:id="rId21"/>
    <p:sldId id="5672" r:id="rId22"/>
    <p:sldId id="5685" r:id="rId23"/>
    <p:sldId id="5686" r:id="rId24"/>
    <p:sldId id="5684" r:id="rId25"/>
    <p:sldId id="5687" r:id="rId26"/>
    <p:sldId id="5688" r:id="rId27"/>
    <p:sldId id="5515" r:id="rId28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271"/>
    <a:srgbClr val="E60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55" autoAdjust="0"/>
  </p:normalViewPr>
  <p:slideViewPr>
    <p:cSldViewPr snapToGrid="0" snapToObjects="1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350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F2C61-6572-7545-876D-3C16952A5851}" type="datetimeFigureOut">
              <a:rPr kumimoji="1" lang="zh-CN" altLang="en-US" smtClean="0"/>
              <a:t>2023/10/29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0DE72-18A8-A04D-A009-B2150FF608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01139-B7B0-D94D-B144-255DE9030A6D}" type="datetimeFigureOut">
              <a:rPr kumimoji="1" lang="zh-CN" altLang="en-US" smtClean="0"/>
              <a:t>2023/10/29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44269-6295-8B42-8677-37DB0EB413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47663" y="364122"/>
            <a:ext cx="655200" cy="43139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2023/10/29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5" name="标题 1"/>
          <p:cNvSpPr>
            <a:spLocks noGrp="1"/>
          </p:cNvSpPr>
          <p:nvPr>
            <p:ph type="ctrTitle" hasCustomPrompt="1"/>
          </p:nvPr>
        </p:nvSpPr>
        <p:spPr>
          <a:xfrm>
            <a:off x="1623600" y="1934601"/>
            <a:ext cx="8953200" cy="835998"/>
          </a:xfrm>
        </p:spPr>
        <p:txBody>
          <a:bodyPr wrap="square">
            <a:spAutoFit/>
          </a:bodyPr>
          <a:lstStyle>
            <a:lvl1pPr algn="ctr">
              <a:defRPr lang="zh-CN" altLang="en-US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ctr">
              <a:lnSpc>
                <a:spcPct val="120000"/>
              </a:lnSpc>
            </a:pPr>
            <a:r>
              <a:rPr kumimoji="1" lang="zh-CN" altLang="en-US" dirty="0"/>
              <a:t>此处输入</a:t>
            </a:r>
            <a:r>
              <a:rPr kumimoji="1" lang="en-US" altLang="zh-CN" dirty="0"/>
              <a:t>2022</a:t>
            </a:r>
            <a:r>
              <a:rPr kumimoji="1" lang="zh-CN" altLang="en-US" dirty="0"/>
              <a:t>演示主题</a:t>
            </a:r>
          </a:p>
        </p:txBody>
      </p:sp>
      <p:sp>
        <p:nvSpPr>
          <p:cNvPr id="16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619400" y="2764801"/>
            <a:ext cx="8953200" cy="480131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zh-CN" altLang="en-US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algn="ctr"/>
            <a:r>
              <a:rPr kumimoji="1" lang="zh-CN" altLang="en-US" dirty="0"/>
              <a:t>此处输入次级主题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3" hasCustomPrompt="1"/>
          </p:nvPr>
        </p:nvSpPr>
        <p:spPr>
          <a:xfrm>
            <a:off x="4712400" y="3559334"/>
            <a:ext cx="2761200" cy="369332"/>
          </a:xfrm>
        </p:spPr>
        <p:txBody>
          <a:bodyPr wrap="square" anchor="ctr">
            <a:spAutoFit/>
          </a:bodyPr>
          <a:lstStyle>
            <a:lvl1pPr marL="0" indent="0">
              <a:buNone/>
              <a:defRPr lang="zh-CN" altLang="en-US" sz="2000" b="1" spc="3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algn="ctr"/>
            <a:r>
              <a:rPr kumimoji="1" lang="zh-CN" altLang="en-US" dirty="0"/>
              <a:t>演讲者：</a:t>
            </a:r>
            <a:r>
              <a:rPr kumimoji="1" lang="en-US" altLang="zh-CN" dirty="0"/>
              <a:t>XXX</a:t>
            </a:r>
            <a:endParaRPr kumimoji="1" lang="zh-CN" altLang="en-US" dirty="0"/>
          </a:p>
        </p:txBody>
      </p:sp>
      <p:sp>
        <p:nvSpPr>
          <p:cNvPr id="23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5146267" y="3981601"/>
            <a:ext cx="1893467" cy="313932"/>
          </a:xfrm>
        </p:spPr>
        <p:txBody>
          <a:bodyPr wrap="none" anchor="ctr">
            <a:spAutoFit/>
          </a:bodyPr>
          <a:lstStyle>
            <a:lvl1pPr marL="0" indent="0">
              <a:buNone/>
              <a:defRPr lang="zh-CN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defRPr>
            </a:lvl1pPr>
          </a:lstStyle>
          <a:p>
            <a:pPr algn="ctr"/>
            <a:r>
              <a:rPr lang="en-US" altLang="zh-CN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2022</a:t>
            </a:r>
            <a:r>
              <a:rPr lang="zh-CN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年</a:t>
            </a:r>
            <a:r>
              <a:rPr lang="en-US" altLang="zh-CN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X</a:t>
            </a:r>
            <a:r>
              <a:rPr lang="zh-CN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月</a:t>
            </a:r>
            <a:r>
              <a:rPr lang="en-US" altLang="zh-CN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X</a:t>
            </a:r>
            <a:r>
              <a:rPr lang="zh-CN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日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_居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1200" y="417600"/>
            <a:ext cx="10080000" cy="522000"/>
          </a:xfr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>
              <a:defRPr kumimoji="0" lang="zh-CN" altLang="en-US" sz="2400" b="1" i="0" u="none" strike="noStrike" cap="none" spc="0" normalizeH="0" baseline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defRPr>
            </a:lvl1pPr>
          </a:lstStyle>
          <a:p>
            <a:pPr marL="0" marR="0" lvl="0" indent="0" defTabSz="914400" eaLnBrk="0" fontAlgn="base" hangingPunct="0">
              <a:spcAft>
                <a:spcPct val="0"/>
              </a:spcAft>
              <a:buClrTx/>
              <a:buSzTx/>
              <a:buFontTx/>
            </a:pPr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1200" y="1260613"/>
            <a:ext cx="10515600" cy="4915925"/>
          </a:xfrm>
        </p:spPr>
        <p:txBody>
          <a:bodyPr/>
          <a:lstStyle>
            <a:lvl1pPr>
              <a:defRPr>
                <a:solidFill>
                  <a:srgbClr val="727271"/>
                </a:solidFill>
              </a:defRPr>
            </a:lvl1pPr>
            <a:lvl2pPr>
              <a:defRPr>
                <a:solidFill>
                  <a:srgbClr val="727271"/>
                </a:solidFill>
              </a:defRPr>
            </a:lvl2pPr>
            <a:lvl3pPr>
              <a:defRPr>
                <a:solidFill>
                  <a:srgbClr val="727271"/>
                </a:solidFill>
              </a:defRPr>
            </a:lvl3pPr>
            <a:lvl4pPr>
              <a:defRPr>
                <a:solidFill>
                  <a:srgbClr val="727271"/>
                </a:solidFill>
              </a:defRPr>
            </a:lvl4pPr>
            <a:lvl5pPr>
              <a:defRPr>
                <a:solidFill>
                  <a:srgbClr val="727271"/>
                </a:solidFill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2023/10/29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cxnSp>
        <p:nvCxnSpPr>
          <p:cNvPr id="11" name="直线连接符 10"/>
          <p:cNvCxnSpPr/>
          <p:nvPr userDrawn="1"/>
        </p:nvCxnSpPr>
        <p:spPr>
          <a:xfrm>
            <a:off x="801016" y="922424"/>
            <a:ext cx="10595685" cy="0"/>
          </a:xfrm>
          <a:prstGeom prst="line">
            <a:avLst/>
          </a:prstGeom>
          <a:ln cap="rnd">
            <a:solidFill>
              <a:srgbClr val="727271"/>
            </a:solidFill>
            <a:round/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形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6242400"/>
            <a:ext cx="655200" cy="431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_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1200" y="417600"/>
            <a:ext cx="10076400" cy="522000"/>
          </a:xfrm>
          <a:noFill/>
          <a:ln w="9525">
            <a:noFill/>
            <a:miter lim="800000"/>
          </a:ln>
        </p:spPr>
        <p:txBody>
          <a:bodyPr vert="horz" wrap="none" lIns="0" tIns="45720" rIns="91440" bIns="45720" rtlCol="0" anchor="ctr">
            <a:noAutofit/>
          </a:bodyPr>
          <a:lstStyle>
            <a:lvl1pPr algn="ctr">
              <a:defRPr kumimoji="1" lang="zh-CN" altLang="en-US" sz="2400" b="1" i="0" u="none" strike="noStrike" cap="none" spc="0" normalizeH="0" baseline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defRPr>
            </a:lvl1pPr>
          </a:lstStyle>
          <a:p>
            <a:pPr marL="0" lvl="0" algn="ctr" defTabSz="914400" eaLnBrk="0" fontAlgn="base" hangingPunct="0">
              <a:spcAft>
                <a:spcPct val="0"/>
              </a:spcAft>
            </a:pPr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2023/10/29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781200" y="1260613"/>
            <a:ext cx="10515600" cy="4915925"/>
          </a:xfrm>
        </p:spPr>
        <p:txBody>
          <a:bodyPr/>
          <a:lstStyle>
            <a:lvl1pPr>
              <a:defRPr>
                <a:solidFill>
                  <a:srgbClr val="727271"/>
                </a:solidFill>
              </a:defRPr>
            </a:lvl1pPr>
            <a:lvl2pPr>
              <a:defRPr>
                <a:solidFill>
                  <a:srgbClr val="727271"/>
                </a:solidFill>
              </a:defRPr>
            </a:lvl2pPr>
            <a:lvl3pPr>
              <a:defRPr>
                <a:solidFill>
                  <a:srgbClr val="727271"/>
                </a:solidFill>
              </a:defRPr>
            </a:lvl3pPr>
            <a:lvl4pPr>
              <a:defRPr>
                <a:solidFill>
                  <a:srgbClr val="727271"/>
                </a:solidFill>
              </a:defRPr>
            </a:lvl4pPr>
            <a:lvl5pPr>
              <a:defRPr>
                <a:solidFill>
                  <a:srgbClr val="727271"/>
                </a:solidFill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pic>
        <p:nvPicPr>
          <p:cNvPr id="12" name="图形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6242400"/>
            <a:ext cx="655200" cy="431395"/>
          </a:xfrm>
          <a:prstGeom prst="rect">
            <a:avLst/>
          </a:prstGeom>
        </p:spPr>
      </p:pic>
      <p:cxnSp>
        <p:nvCxnSpPr>
          <p:cNvPr id="13" name="直线连接符 12"/>
          <p:cNvCxnSpPr/>
          <p:nvPr userDrawn="1"/>
        </p:nvCxnSpPr>
        <p:spPr>
          <a:xfrm>
            <a:off x="801016" y="922424"/>
            <a:ext cx="10594800" cy="0"/>
          </a:xfrm>
          <a:prstGeom prst="line">
            <a:avLst/>
          </a:prstGeom>
          <a:ln cap="rnd">
            <a:solidFill>
              <a:srgbClr val="727271"/>
            </a:solidFill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_正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6800" y="1576800"/>
            <a:ext cx="9216000" cy="831600"/>
          </a:xfr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 algn="ctr">
              <a:defRPr kumimoji="0" lang="zh-CN" altLang="en-US" sz="4000" b="1" i="0" u="none" strike="noStrike" cap="none" spc="0" normalizeH="0" baseline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eaLnBrk="0" fontAlgn="base" hangingPunct="0">
              <a:spcAft>
                <a:spcPct val="0"/>
              </a:spcAft>
              <a:buClrTx/>
              <a:buSzTx/>
              <a:buFontTx/>
            </a:pPr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2023/10/29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1486800" y="2844001"/>
            <a:ext cx="9216000" cy="3332538"/>
          </a:xfrm>
        </p:spPr>
        <p:txBody>
          <a:bodyPr/>
          <a:lstStyle>
            <a:lvl1pPr>
              <a:defRPr>
                <a:solidFill>
                  <a:srgbClr val="727271"/>
                </a:solidFill>
              </a:defRPr>
            </a:lvl1pPr>
            <a:lvl2pPr>
              <a:defRPr>
                <a:solidFill>
                  <a:srgbClr val="727271"/>
                </a:solidFill>
              </a:defRPr>
            </a:lvl2pPr>
            <a:lvl3pPr>
              <a:defRPr>
                <a:solidFill>
                  <a:srgbClr val="727271"/>
                </a:solidFill>
              </a:defRPr>
            </a:lvl3pPr>
            <a:lvl4pPr>
              <a:defRPr>
                <a:solidFill>
                  <a:srgbClr val="727271"/>
                </a:solidFill>
              </a:defRPr>
            </a:lvl4pPr>
            <a:lvl5pPr>
              <a:defRPr>
                <a:solidFill>
                  <a:srgbClr val="727271"/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pic>
        <p:nvPicPr>
          <p:cNvPr id="10" name="图形 9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6242400"/>
            <a:ext cx="655200" cy="431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2023/10/29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14" name="图形 1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6242400"/>
            <a:ext cx="655200" cy="431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47663" y="364122"/>
            <a:ext cx="655200" cy="431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47663" y="364122"/>
            <a:ext cx="655200" cy="43139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2023/10/29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5" name="标题 1"/>
          <p:cNvSpPr>
            <a:spLocks noGrp="1"/>
          </p:cNvSpPr>
          <p:nvPr>
            <p:ph type="ctrTitle" hasCustomPrompt="1"/>
          </p:nvPr>
        </p:nvSpPr>
        <p:spPr>
          <a:xfrm>
            <a:off x="1623600" y="1934601"/>
            <a:ext cx="8953200" cy="835998"/>
          </a:xfrm>
        </p:spPr>
        <p:txBody>
          <a:bodyPr wrap="square">
            <a:spAutoFit/>
          </a:bodyPr>
          <a:lstStyle>
            <a:lvl1pPr algn="ctr">
              <a:defRPr lang="zh-CN" altLang="en-US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ctr">
              <a:lnSpc>
                <a:spcPct val="120000"/>
              </a:lnSpc>
            </a:pPr>
            <a:r>
              <a:rPr kumimoji="1" lang="zh-CN" altLang="en-US" dirty="0"/>
              <a:t>此处输入</a:t>
            </a:r>
            <a:r>
              <a:rPr kumimoji="1" lang="en-US" altLang="zh-CN" dirty="0"/>
              <a:t>2022</a:t>
            </a:r>
            <a:r>
              <a:rPr kumimoji="1" lang="zh-CN" altLang="en-US" dirty="0"/>
              <a:t>演示主题</a:t>
            </a:r>
          </a:p>
        </p:txBody>
      </p:sp>
      <p:sp>
        <p:nvSpPr>
          <p:cNvPr id="16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619400" y="2764801"/>
            <a:ext cx="8953200" cy="480131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zh-CN" altLang="en-US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algn="ctr"/>
            <a:r>
              <a:rPr kumimoji="1" lang="zh-CN" altLang="en-US" dirty="0"/>
              <a:t>此处输入次级主题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3" hasCustomPrompt="1"/>
          </p:nvPr>
        </p:nvSpPr>
        <p:spPr>
          <a:xfrm>
            <a:off x="4712400" y="3559334"/>
            <a:ext cx="2761200" cy="369332"/>
          </a:xfrm>
        </p:spPr>
        <p:txBody>
          <a:bodyPr wrap="square" anchor="ctr">
            <a:spAutoFit/>
          </a:bodyPr>
          <a:lstStyle>
            <a:lvl1pPr marL="0" indent="0">
              <a:buNone/>
              <a:defRPr lang="zh-CN" altLang="en-US" sz="2000" b="1" spc="3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algn="ctr"/>
            <a:r>
              <a:rPr kumimoji="1" lang="zh-CN" altLang="en-US" dirty="0"/>
              <a:t>演讲者：</a:t>
            </a:r>
            <a:r>
              <a:rPr kumimoji="1" lang="en-US" altLang="zh-CN" dirty="0"/>
              <a:t>XXX</a:t>
            </a:r>
            <a:endParaRPr kumimoji="1" lang="zh-CN" altLang="en-US" dirty="0"/>
          </a:p>
        </p:txBody>
      </p:sp>
      <p:sp>
        <p:nvSpPr>
          <p:cNvPr id="23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5146267" y="3981601"/>
            <a:ext cx="1893467" cy="313932"/>
          </a:xfrm>
        </p:spPr>
        <p:txBody>
          <a:bodyPr wrap="none" anchor="ctr">
            <a:spAutoFit/>
          </a:bodyPr>
          <a:lstStyle>
            <a:lvl1pPr marL="0" indent="0">
              <a:buNone/>
              <a:defRPr lang="zh-CN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defRPr>
            </a:lvl1pPr>
          </a:lstStyle>
          <a:p>
            <a:pPr algn="ctr"/>
            <a:r>
              <a:rPr lang="en-US" altLang="zh-CN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2022</a:t>
            </a:r>
            <a:r>
              <a:rPr lang="zh-CN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年</a:t>
            </a:r>
            <a:r>
              <a:rPr lang="en-US" altLang="zh-CN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X</a:t>
            </a:r>
            <a:r>
              <a:rPr lang="zh-CN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月</a:t>
            </a:r>
            <a:r>
              <a:rPr lang="en-US" altLang="zh-CN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X</a:t>
            </a:r>
            <a:r>
              <a:rPr lang="zh-CN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日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目录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2772"/>
          <a:stretch>
            <a:fillRect/>
          </a:stretch>
        </p:blipFill>
        <p:spPr>
          <a:xfrm>
            <a:off x="-1" y="1"/>
            <a:ext cx="10559753" cy="667379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2333440" y="750515"/>
            <a:ext cx="734651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4400" b="1" dirty="0">
                <a:solidFill>
                  <a:srgbClr val="E60012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目</a:t>
            </a:r>
            <a:endParaRPr lang="en-US" altLang="zh-CN" sz="4400" b="1" dirty="0">
              <a:solidFill>
                <a:srgbClr val="E60012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  <a:p>
            <a:r>
              <a:rPr lang="zh-CN" altLang="en-US" sz="4400" b="1" dirty="0">
                <a:solidFill>
                  <a:srgbClr val="E60012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录</a:t>
            </a:r>
          </a:p>
        </p:txBody>
      </p:sp>
      <p:pic>
        <p:nvPicPr>
          <p:cNvPr id="8" name="图形 7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47663" y="364122"/>
            <a:ext cx="655200" cy="43139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2023/10/29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2023/10/29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-1" y="1943653"/>
            <a:ext cx="12193200" cy="2419945"/>
            <a:chOff x="170694" y="177982"/>
            <a:chExt cx="3936003" cy="781165"/>
          </a:xfrm>
        </p:grpSpPr>
        <p:sp>
          <p:nvSpPr>
            <p:cNvPr id="7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727271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727271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60012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2" name="文本框 11"/>
          <p:cNvSpPr txBox="1"/>
          <p:nvPr userDrawn="1"/>
        </p:nvSpPr>
        <p:spPr>
          <a:xfrm>
            <a:off x="2170935" y="1971951"/>
            <a:ext cx="1000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endParaRPr kumimoji="1" lang="zh-CN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3970800" y="2509676"/>
            <a:ext cx="6735600" cy="567850"/>
          </a:xfrm>
          <a:noFill/>
        </p:spPr>
        <p:txBody>
          <a:bodyPr wrap="square" lIns="68584" tIns="34291" rIns="68584" bIns="34291" rtlCol="0">
            <a:spAutoFit/>
          </a:bodyPr>
          <a:lstStyle>
            <a:lvl1pPr>
              <a:defRPr lang="zh-CN" alt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/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16" name="文本占位符 2"/>
          <p:cNvSpPr>
            <a:spLocks noGrp="1"/>
          </p:cNvSpPr>
          <p:nvPr>
            <p:ph type="body" idx="1"/>
          </p:nvPr>
        </p:nvSpPr>
        <p:spPr>
          <a:xfrm>
            <a:off x="3970800" y="3337202"/>
            <a:ext cx="6739200" cy="290851"/>
          </a:xfrm>
          <a:noFill/>
        </p:spPr>
        <p:txBody>
          <a:bodyPr wrap="square" lIns="68584" tIns="34291" rIns="68584" bIns="34291" rtlCol="0">
            <a:spAutoFit/>
          </a:bodyPr>
          <a:lstStyle>
            <a:lvl1pPr marL="0" indent="0">
              <a:buNone/>
              <a:defRPr lang="zh-CN" altLang="en-US" sz="16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eaLnBrk="0" hangingPunct="0"/>
            <a:r>
              <a:rPr kumimoji="1" lang="zh-CN" altLang="en-US" dirty="0"/>
              <a:t>单击此处编辑母版文本样式</a:t>
            </a:r>
          </a:p>
        </p:txBody>
      </p:sp>
      <p:pic>
        <p:nvPicPr>
          <p:cNvPr id="17" name="图形 1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364122"/>
            <a:ext cx="655200" cy="431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_居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gradFill>
            <a:gsLst>
              <a:gs pos="0">
                <a:srgbClr val="BC000B"/>
              </a:gs>
              <a:gs pos="100000">
                <a:srgbClr val="E600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1200" y="417600"/>
            <a:ext cx="10080000" cy="522000"/>
          </a:xfr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>
              <a:defRPr kumimoji="0" lang="zh-CN" altLang="en-US" sz="2400" b="1" i="0" u="none" strike="noStrike" cap="none" spc="0" normalizeH="0" baseline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defRPr>
            </a:lvl1pPr>
          </a:lstStyle>
          <a:p>
            <a:pPr marL="0" marR="0" lvl="0" indent="0" defTabSz="914400" eaLnBrk="0" fontAlgn="base" hangingPunct="0">
              <a:spcAft>
                <a:spcPct val="0"/>
              </a:spcAft>
              <a:buClrTx/>
              <a:buSzTx/>
              <a:buFontTx/>
            </a:pPr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1200" y="1260613"/>
            <a:ext cx="10515600" cy="4915925"/>
          </a:xfrm>
        </p:spPr>
        <p:txBody>
          <a:bodyPr/>
          <a:lstStyle>
            <a:lvl1pPr>
              <a:defRPr>
                <a:solidFill>
                  <a:srgbClr val="727271"/>
                </a:solidFill>
              </a:defRPr>
            </a:lvl1pPr>
            <a:lvl2pPr>
              <a:defRPr>
                <a:solidFill>
                  <a:srgbClr val="727271"/>
                </a:solidFill>
              </a:defRPr>
            </a:lvl2pPr>
            <a:lvl3pPr>
              <a:defRPr>
                <a:solidFill>
                  <a:srgbClr val="727271"/>
                </a:solidFill>
              </a:defRPr>
            </a:lvl3pPr>
            <a:lvl4pPr>
              <a:defRPr>
                <a:solidFill>
                  <a:srgbClr val="727271"/>
                </a:solidFill>
              </a:defRPr>
            </a:lvl4pPr>
            <a:lvl5pPr>
              <a:defRPr>
                <a:solidFill>
                  <a:srgbClr val="727271"/>
                </a:solidFill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2023/10/29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7" name="图形 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364122"/>
            <a:ext cx="655200" cy="431395"/>
          </a:xfrm>
          <a:prstGeom prst="rect">
            <a:avLst/>
          </a:prstGeom>
        </p:spPr>
      </p:pic>
      <p:cxnSp>
        <p:nvCxnSpPr>
          <p:cNvPr id="8" name="直接连接符 3"/>
          <p:cNvCxnSpPr/>
          <p:nvPr userDrawn="1"/>
        </p:nvCxnSpPr>
        <p:spPr>
          <a:xfrm>
            <a:off x="620424" y="920797"/>
            <a:ext cx="11152477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4"/>
          <p:cNvCxnSpPr/>
          <p:nvPr userDrawn="1"/>
        </p:nvCxnSpPr>
        <p:spPr>
          <a:xfrm>
            <a:off x="10934700" y="882697"/>
            <a:ext cx="71437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5"/>
          <p:cNvCxnSpPr/>
          <p:nvPr userDrawn="1"/>
        </p:nvCxnSpPr>
        <p:spPr>
          <a:xfrm>
            <a:off x="11649077" y="882796"/>
            <a:ext cx="38100" cy="3463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_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gradFill>
            <a:gsLst>
              <a:gs pos="0">
                <a:srgbClr val="BC000B"/>
              </a:gs>
              <a:gs pos="100000">
                <a:srgbClr val="E600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1200" y="417600"/>
            <a:ext cx="10076400" cy="522000"/>
          </a:xfrm>
          <a:noFill/>
          <a:ln w="9525">
            <a:noFill/>
            <a:miter lim="800000"/>
          </a:ln>
        </p:spPr>
        <p:txBody>
          <a:bodyPr vert="horz" wrap="none" lIns="0" tIns="45720" rIns="91440" bIns="45720" rtlCol="0" anchor="ctr">
            <a:noAutofit/>
          </a:bodyPr>
          <a:lstStyle>
            <a:lvl1pPr algn="ctr">
              <a:defRPr kumimoji="1" lang="zh-CN" altLang="en-US" sz="2400" b="1" i="0" u="none" strike="noStrike" cap="none" spc="0" normalizeH="0" baseline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defRPr>
            </a:lvl1pPr>
          </a:lstStyle>
          <a:p>
            <a:pPr marL="0" lvl="0" algn="ctr" defTabSz="914400" eaLnBrk="0" fontAlgn="base" hangingPunct="0">
              <a:spcAft>
                <a:spcPct val="0"/>
              </a:spcAft>
            </a:pPr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2023/10/29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6" name="图形 5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364122"/>
            <a:ext cx="655200" cy="431395"/>
          </a:xfrm>
          <a:prstGeom prst="rect">
            <a:avLst/>
          </a:prstGeom>
        </p:spPr>
      </p:pic>
      <p:cxnSp>
        <p:nvCxnSpPr>
          <p:cNvPr id="7" name="直接连接符 3"/>
          <p:cNvCxnSpPr/>
          <p:nvPr userDrawn="1"/>
        </p:nvCxnSpPr>
        <p:spPr>
          <a:xfrm>
            <a:off x="620424" y="920797"/>
            <a:ext cx="11152477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4"/>
          <p:cNvCxnSpPr/>
          <p:nvPr userDrawn="1"/>
        </p:nvCxnSpPr>
        <p:spPr>
          <a:xfrm>
            <a:off x="10934700" y="882697"/>
            <a:ext cx="71437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5"/>
          <p:cNvCxnSpPr/>
          <p:nvPr userDrawn="1"/>
        </p:nvCxnSpPr>
        <p:spPr>
          <a:xfrm>
            <a:off x="11649077" y="882796"/>
            <a:ext cx="38100" cy="3463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781200" y="1260613"/>
            <a:ext cx="10515600" cy="4915925"/>
          </a:xfrm>
        </p:spPr>
        <p:txBody>
          <a:bodyPr/>
          <a:lstStyle>
            <a:lvl1pPr>
              <a:defRPr>
                <a:solidFill>
                  <a:srgbClr val="727271"/>
                </a:solidFill>
              </a:defRPr>
            </a:lvl1pPr>
            <a:lvl2pPr>
              <a:defRPr>
                <a:solidFill>
                  <a:srgbClr val="727271"/>
                </a:solidFill>
              </a:defRPr>
            </a:lvl2pPr>
            <a:lvl3pPr>
              <a:defRPr>
                <a:solidFill>
                  <a:srgbClr val="727271"/>
                </a:solidFill>
              </a:defRPr>
            </a:lvl3pPr>
            <a:lvl4pPr>
              <a:defRPr>
                <a:solidFill>
                  <a:srgbClr val="727271"/>
                </a:solidFill>
              </a:defRPr>
            </a:lvl4pPr>
            <a:lvl5pPr>
              <a:defRPr>
                <a:solidFill>
                  <a:srgbClr val="727271"/>
                </a:solidFill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目录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2772"/>
          <a:stretch>
            <a:fillRect/>
          </a:stretch>
        </p:blipFill>
        <p:spPr>
          <a:xfrm>
            <a:off x="-1" y="1"/>
            <a:ext cx="10559753" cy="667379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2333440" y="750515"/>
            <a:ext cx="734651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4400" b="1" dirty="0">
                <a:solidFill>
                  <a:srgbClr val="E60012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目</a:t>
            </a:r>
            <a:endParaRPr lang="en-US" altLang="zh-CN" sz="4400" b="1" dirty="0">
              <a:solidFill>
                <a:srgbClr val="E60012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  <a:p>
            <a:r>
              <a:rPr lang="zh-CN" altLang="en-US" sz="4400" b="1" dirty="0">
                <a:solidFill>
                  <a:srgbClr val="E60012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录</a:t>
            </a:r>
          </a:p>
        </p:txBody>
      </p:sp>
      <p:pic>
        <p:nvPicPr>
          <p:cNvPr id="8" name="图形 7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47663" y="364122"/>
            <a:ext cx="655200" cy="43139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2023/10/29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_正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gradFill>
            <a:gsLst>
              <a:gs pos="0">
                <a:srgbClr val="BC000B"/>
              </a:gs>
              <a:gs pos="100000">
                <a:srgbClr val="E600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6800" y="1576800"/>
            <a:ext cx="9216000" cy="831600"/>
          </a:xfr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 algn="ctr">
              <a:defRPr kumimoji="0" lang="zh-CN" altLang="en-US" sz="4000" b="1" i="0" u="none" strike="noStrike" cap="none" spc="0" normalizeH="0" baseline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eaLnBrk="0" fontAlgn="base" hangingPunct="0">
              <a:spcAft>
                <a:spcPct val="0"/>
              </a:spcAft>
              <a:buClrTx/>
              <a:buSzTx/>
              <a:buFontTx/>
            </a:pPr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2023/10/29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图形 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364122"/>
            <a:ext cx="655200" cy="431395"/>
          </a:xfrm>
          <a:prstGeom prst="rect">
            <a:avLst/>
          </a:prstGeom>
        </p:spPr>
      </p:pic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1486800" y="2844001"/>
            <a:ext cx="9216000" cy="3332538"/>
          </a:xfrm>
        </p:spPr>
        <p:txBody>
          <a:bodyPr/>
          <a:lstStyle>
            <a:lvl1pPr>
              <a:defRPr>
                <a:solidFill>
                  <a:srgbClr val="727271"/>
                </a:solidFill>
              </a:defRPr>
            </a:lvl1pPr>
            <a:lvl2pPr>
              <a:defRPr>
                <a:solidFill>
                  <a:srgbClr val="727271"/>
                </a:solidFill>
              </a:defRPr>
            </a:lvl2pPr>
            <a:lvl3pPr>
              <a:defRPr>
                <a:solidFill>
                  <a:srgbClr val="727271"/>
                </a:solidFill>
              </a:defRPr>
            </a:lvl3pPr>
            <a:lvl4pPr>
              <a:defRPr>
                <a:solidFill>
                  <a:srgbClr val="727271"/>
                </a:solidFill>
              </a:defRPr>
            </a:lvl4pPr>
            <a:lvl5pPr>
              <a:defRPr>
                <a:solidFill>
                  <a:srgbClr val="727271"/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gradFill>
            <a:gsLst>
              <a:gs pos="0">
                <a:srgbClr val="BC000B"/>
              </a:gs>
              <a:gs pos="100000">
                <a:srgbClr val="E600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2023/10/29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5" name="图形 4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364122"/>
            <a:ext cx="655200" cy="431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目录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2772"/>
          <a:stretch>
            <a:fillRect/>
          </a:stretch>
        </p:blipFill>
        <p:spPr>
          <a:xfrm>
            <a:off x="-1" y="1"/>
            <a:ext cx="10559753" cy="667379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2333440" y="750515"/>
            <a:ext cx="734651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4400" b="1" dirty="0">
                <a:solidFill>
                  <a:srgbClr val="E60012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目</a:t>
            </a:r>
            <a:endParaRPr lang="en-US" altLang="zh-CN" sz="4400" b="1" dirty="0">
              <a:solidFill>
                <a:srgbClr val="E60012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  <a:p>
            <a:r>
              <a:rPr lang="zh-CN" altLang="en-US" sz="4400" b="1" dirty="0">
                <a:solidFill>
                  <a:srgbClr val="E60012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录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2023/10/29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9" name="图形 8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47663" y="6242400"/>
            <a:ext cx="655200" cy="431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2023/10/29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-1" y="1943653"/>
            <a:ext cx="12193200" cy="2419945"/>
            <a:chOff x="170694" y="177982"/>
            <a:chExt cx="3936003" cy="781165"/>
          </a:xfrm>
        </p:grpSpPr>
        <p:sp>
          <p:nvSpPr>
            <p:cNvPr id="7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727271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727271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60012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2" name="文本框 11"/>
          <p:cNvSpPr txBox="1"/>
          <p:nvPr userDrawn="1"/>
        </p:nvSpPr>
        <p:spPr>
          <a:xfrm>
            <a:off x="2170935" y="1971951"/>
            <a:ext cx="1000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endParaRPr kumimoji="1" lang="zh-CN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3970800" y="2509676"/>
            <a:ext cx="6735600" cy="567850"/>
          </a:xfrm>
          <a:noFill/>
        </p:spPr>
        <p:txBody>
          <a:bodyPr wrap="square" lIns="68584" tIns="34291" rIns="68584" bIns="34291" rtlCol="0">
            <a:spAutoFit/>
          </a:bodyPr>
          <a:lstStyle>
            <a:lvl1pPr>
              <a:defRPr lang="zh-CN" alt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/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16" name="文本占位符 2"/>
          <p:cNvSpPr>
            <a:spLocks noGrp="1"/>
          </p:cNvSpPr>
          <p:nvPr>
            <p:ph type="body" idx="1"/>
          </p:nvPr>
        </p:nvSpPr>
        <p:spPr>
          <a:xfrm>
            <a:off x="3970800" y="3337202"/>
            <a:ext cx="6739200" cy="290851"/>
          </a:xfrm>
          <a:noFill/>
        </p:spPr>
        <p:txBody>
          <a:bodyPr wrap="square" lIns="68584" tIns="34291" rIns="68584" bIns="34291" rtlCol="0">
            <a:spAutoFit/>
          </a:bodyPr>
          <a:lstStyle>
            <a:lvl1pPr marL="0" indent="0">
              <a:buNone/>
              <a:defRPr lang="zh-CN" altLang="en-US" sz="16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eaLnBrk="0" hangingPunct="0"/>
            <a:r>
              <a:rPr kumimoji="1" lang="zh-CN" altLang="en-US" dirty="0"/>
              <a:t>单击此处编辑母版文本样式</a:t>
            </a:r>
          </a:p>
        </p:txBody>
      </p:sp>
      <p:pic>
        <p:nvPicPr>
          <p:cNvPr id="13" name="图形 12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6242400"/>
            <a:ext cx="655200" cy="431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_居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1200" y="417600"/>
            <a:ext cx="10080000" cy="522000"/>
          </a:xfr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>
              <a:defRPr kumimoji="0" lang="zh-CN" altLang="en-US" sz="2400" b="1" i="0" u="none" strike="noStrike" cap="none" spc="0" normalizeH="0" baseline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defRPr>
            </a:lvl1pPr>
          </a:lstStyle>
          <a:p>
            <a:pPr marL="0" marR="0" lvl="0" indent="0" defTabSz="914400" eaLnBrk="0" fontAlgn="base" hangingPunct="0">
              <a:spcAft>
                <a:spcPct val="0"/>
              </a:spcAft>
              <a:buClrTx/>
              <a:buSzTx/>
              <a:buFontTx/>
            </a:pPr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1200" y="1260613"/>
            <a:ext cx="10515600" cy="4915925"/>
          </a:xfrm>
        </p:spPr>
        <p:txBody>
          <a:bodyPr/>
          <a:lstStyle>
            <a:lvl1pPr>
              <a:defRPr>
                <a:solidFill>
                  <a:srgbClr val="727271"/>
                </a:solidFill>
              </a:defRPr>
            </a:lvl1pPr>
            <a:lvl2pPr>
              <a:defRPr>
                <a:solidFill>
                  <a:srgbClr val="727271"/>
                </a:solidFill>
              </a:defRPr>
            </a:lvl2pPr>
            <a:lvl3pPr>
              <a:defRPr>
                <a:solidFill>
                  <a:srgbClr val="727271"/>
                </a:solidFill>
              </a:defRPr>
            </a:lvl3pPr>
            <a:lvl4pPr>
              <a:defRPr>
                <a:solidFill>
                  <a:srgbClr val="727271"/>
                </a:solidFill>
              </a:defRPr>
            </a:lvl4pPr>
            <a:lvl5pPr>
              <a:defRPr>
                <a:solidFill>
                  <a:srgbClr val="727271"/>
                </a:solidFill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2023/10/29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cxnSp>
        <p:nvCxnSpPr>
          <p:cNvPr id="11" name="直线连接符 10"/>
          <p:cNvCxnSpPr/>
          <p:nvPr userDrawn="1"/>
        </p:nvCxnSpPr>
        <p:spPr>
          <a:xfrm>
            <a:off x="801016" y="922424"/>
            <a:ext cx="10595685" cy="0"/>
          </a:xfrm>
          <a:prstGeom prst="line">
            <a:avLst/>
          </a:prstGeom>
          <a:ln cap="rnd">
            <a:solidFill>
              <a:srgbClr val="727271"/>
            </a:solidFill>
            <a:round/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形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6242400"/>
            <a:ext cx="655200" cy="431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_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1200" y="417600"/>
            <a:ext cx="10076400" cy="522000"/>
          </a:xfrm>
          <a:noFill/>
          <a:ln w="9525">
            <a:noFill/>
            <a:miter lim="800000"/>
          </a:ln>
        </p:spPr>
        <p:txBody>
          <a:bodyPr vert="horz" wrap="none" lIns="0" tIns="45720" rIns="91440" bIns="45720" rtlCol="0" anchor="ctr">
            <a:noAutofit/>
          </a:bodyPr>
          <a:lstStyle>
            <a:lvl1pPr algn="ctr">
              <a:defRPr kumimoji="1" lang="zh-CN" altLang="en-US" sz="2400" b="1" i="0" u="none" strike="noStrike" cap="none" spc="0" normalizeH="0" baseline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defRPr>
            </a:lvl1pPr>
          </a:lstStyle>
          <a:p>
            <a:pPr marL="0" lvl="0" algn="ctr" defTabSz="914400" eaLnBrk="0" fontAlgn="base" hangingPunct="0">
              <a:spcAft>
                <a:spcPct val="0"/>
              </a:spcAft>
            </a:pPr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2023/10/29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781200" y="1260613"/>
            <a:ext cx="10515600" cy="4915925"/>
          </a:xfrm>
        </p:spPr>
        <p:txBody>
          <a:bodyPr/>
          <a:lstStyle>
            <a:lvl1pPr>
              <a:defRPr>
                <a:solidFill>
                  <a:srgbClr val="727271"/>
                </a:solidFill>
              </a:defRPr>
            </a:lvl1pPr>
            <a:lvl2pPr>
              <a:defRPr>
                <a:solidFill>
                  <a:srgbClr val="727271"/>
                </a:solidFill>
              </a:defRPr>
            </a:lvl2pPr>
            <a:lvl3pPr>
              <a:defRPr>
                <a:solidFill>
                  <a:srgbClr val="727271"/>
                </a:solidFill>
              </a:defRPr>
            </a:lvl3pPr>
            <a:lvl4pPr>
              <a:defRPr>
                <a:solidFill>
                  <a:srgbClr val="727271"/>
                </a:solidFill>
              </a:defRPr>
            </a:lvl4pPr>
            <a:lvl5pPr>
              <a:defRPr>
                <a:solidFill>
                  <a:srgbClr val="727271"/>
                </a:solidFill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pic>
        <p:nvPicPr>
          <p:cNvPr id="12" name="图形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6242400"/>
            <a:ext cx="655200" cy="431395"/>
          </a:xfrm>
          <a:prstGeom prst="rect">
            <a:avLst/>
          </a:prstGeom>
        </p:spPr>
      </p:pic>
      <p:cxnSp>
        <p:nvCxnSpPr>
          <p:cNvPr id="13" name="直线连接符 12"/>
          <p:cNvCxnSpPr/>
          <p:nvPr userDrawn="1"/>
        </p:nvCxnSpPr>
        <p:spPr>
          <a:xfrm>
            <a:off x="801016" y="922424"/>
            <a:ext cx="10594800" cy="0"/>
          </a:xfrm>
          <a:prstGeom prst="line">
            <a:avLst/>
          </a:prstGeom>
          <a:ln cap="rnd">
            <a:solidFill>
              <a:srgbClr val="727271"/>
            </a:solidFill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_正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6800" y="1576800"/>
            <a:ext cx="9216000" cy="831600"/>
          </a:xfr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 algn="ctr">
              <a:defRPr kumimoji="0" lang="zh-CN" altLang="en-US" sz="4000" b="1" i="0" u="none" strike="noStrike" cap="none" spc="0" normalizeH="0" baseline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eaLnBrk="0" fontAlgn="base" hangingPunct="0">
              <a:spcAft>
                <a:spcPct val="0"/>
              </a:spcAft>
              <a:buClrTx/>
              <a:buSzTx/>
              <a:buFontTx/>
            </a:pPr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2023/10/29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1486800" y="2844001"/>
            <a:ext cx="9216000" cy="3332538"/>
          </a:xfrm>
        </p:spPr>
        <p:txBody>
          <a:bodyPr/>
          <a:lstStyle>
            <a:lvl1pPr>
              <a:defRPr>
                <a:solidFill>
                  <a:srgbClr val="727271"/>
                </a:solidFill>
              </a:defRPr>
            </a:lvl1pPr>
            <a:lvl2pPr>
              <a:defRPr>
                <a:solidFill>
                  <a:srgbClr val="727271"/>
                </a:solidFill>
              </a:defRPr>
            </a:lvl2pPr>
            <a:lvl3pPr>
              <a:defRPr>
                <a:solidFill>
                  <a:srgbClr val="727271"/>
                </a:solidFill>
              </a:defRPr>
            </a:lvl3pPr>
            <a:lvl4pPr>
              <a:defRPr>
                <a:solidFill>
                  <a:srgbClr val="727271"/>
                </a:solidFill>
              </a:defRPr>
            </a:lvl4pPr>
            <a:lvl5pPr>
              <a:defRPr>
                <a:solidFill>
                  <a:srgbClr val="727271"/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pic>
        <p:nvPicPr>
          <p:cNvPr id="10" name="图形 9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6242400"/>
            <a:ext cx="655200" cy="431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2023/10/29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14" name="图形 1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6242400"/>
            <a:ext cx="655200" cy="431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47663" y="364122"/>
            <a:ext cx="655200" cy="431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0" y="3048"/>
            <a:ext cx="12181160" cy="68519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2023/10/29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-1" y="1943653"/>
            <a:ext cx="12193200" cy="2419945"/>
            <a:chOff x="170694" y="177982"/>
            <a:chExt cx="3936003" cy="781165"/>
          </a:xfrm>
        </p:grpSpPr>
        <p:sp>
          <p:nvSpPr>
            <p:cNvPr id="7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727271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727271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60012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2" name="文本框 11"/>
          <p:cNvSpPr txBox="1"/>
          <p:nvPr userDrawn="1"/>
        </p:nvSpPr>
        <p:spPr>
          <a:xfrm>
            <a:off x="2170935" y="1971951"/>
            <a:ext cx="1000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endParaRPr kumimoji="1" lang="zh-CN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3970800" y="2509676"/>
            <a:ext cx="6735600" cy="567850"/>
          </a:xfrm>
          <a:noFill/>
        </p:spPr>
        <p:txBody>
          <a:bodyPr wrap="square" lIns="68584" tIns="34291" rIns="68584" bIns="34291" rtlCol="0">
            <a:spAutoFit/>
          </a:bodyPr>
          <a:lstStyle>
            <a:lvl1pPr>
              <a:defRPr lang="zh-CN" alt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/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16" name="文本占位符 2"/>
          <p:cNvSpPr>
            <a:spLocks noGrp="1"/>
          </p:cNvSpPr>
          <p:nvPr>
            <p:ph type="body" idx="1"/>
          </p:nvPr>
        </p:nvSpPr>
        <p:spPr>
          <a:xfrm>
            <a:off x="3970800" y="3337202"/>
            <a:ext cx="6739200" cy="290851"/>
          </a:xfrm>
          <a:noFill/>
        </p:spPr>
        <p:txBody>
          <a:bodyPr wrap="square" lIns="68584" tIns="34291" rIns="68584" bIns="34291" rtlCol="0">
            <a:spAutoFit/>
          </a:bodyPr>
          <a:lstStyle>
            <a:lvl1pPr marL="0" indent="0">
              <a:buNone/>
              <a:defRPr lang="zh-CN" altLang="en-US" sz="16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eaLnBrk="0" hangingPunct="0"/>
            <a:r>
              <a:rPr kumimoji="1" lang="zh-CN" altLang="en-US" dirty="0"/>
              <a:t>单击此处编辑母版文本样式</a:t>
            </a:r>
          </a:p>
        </p:txBody>
      </p:sp>
      <p:pic>
        <p:nvPicPr>
          <p:cNvPr id="17" name="图形 1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364122"/>
            <a:ext cx="655200" cy="431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_居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gradFill>
            <a:gsLst>
              <a:gs pos="0">
                <a:srgbClr val="BC000B"/>
              </a:gs>
              <a:gs pos="100000">
                <a:srgbClr val="E600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1200" y="417600"/>
            <a:ext cx="10080000" cy="522000"/>
          </a:xfr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>
              <a:defRPr kumimoji="0" lang="zh-CN" altLang="en-US" sz="2400" b="1" i="0" u="none" strike="noStrike" cap="none" spc="0" normalizeH="0" baseline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defRPr>
            </a:lvl1pPr>
          </a:lstStyle>
          <a:p>
            <a:pPr marL="0" marR="0" lvl="0" indent="0" defTabSz="914400" eaLnBrk="0" fontAlgn="base" hangingPunct="0">
              <a:spcAft>
                <a:spcPct val="0"/>
              </a:spcAft>
              <a:buClrTx/>
              <a:buSzTx/>
              <a:buFontTx/>
            </a:pPr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1200" y="1260613"/>
            <a:ext cx="10515600" cy="4915925"/>
          </a:xfrm>
        </p:spPr>
        <p:txBody>
          <a:bodyPr/>
          <a:lstStyle>
            <a:lvl1pPr>
              <a:defRPr>
                <a:solidFill>
                  <a:srgbClr val="727271"/>
                </a:solidFill>
              </a:defRPr>
            </a:lvl1pPr>
            <a:lvl2pPr>
              <a:defRPr>
                <a:solidFill>
                  <a:srgbClr val="727271"/>
                </a:solidFill>
              </a:defRPr>
            </a:lvl2pPr>
            <a:lvl3pPr>
              <a:defRPr>
                <a:solidFill>
                  <a:srgbClr val="727271"/>
                </a:solidFill>
              </a:defRPr>
            </a:lvl3pPr>
            <a:lvl4pPr>
              <a:defRPr>
                <a:solidFill>
                  <a:srgbClr val="727271"/>
                </a:solidFill>
              </a:defRPr>
            </a:lvl4pPr>
            <a:lvl5pPr>
              <a:defRPr>
                <a:solidFill>
                  <a:srgbClr val="727271"/>
                </a:solidFill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2023/10/29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7" name="图形 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364122"/>
            <a:ext cx="655200" cy="431395"/>
          </a:xfrm>
          <a:prstGeom prst="rect">
            <a:avLst/>
          </a:prstGeom>
        </p:spPr>
      </p:pic>
      <p:cxnSp>
        <p:nvCxnSpPr>
          <p:cNvPr id="8" name="直接连接符 3"/>
          <p:cNvCxnSpPr/>
          <p:nvPr userDrawn="1"/>
        </p:nvCxnSpPr>
        <p:spPr>
          <a:xfrm>
            <a:off x="620424" y="920797"/>
            <a:ext cx="11152477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4"/>
          <p:cNvCxnSpPr/>
          <p:nvPr userDrawn="1"/>
        </p:nvCxnSpPr>
        <p:spPr>
          <a:xfrm>
            <a:off x="10934700" y="882697"/>
            <a:ext cx="71437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5"/>
          <p:cNvCxnSpPr/>
          <p:nvPr userDrawn="1"/>
        </p:nvCxnSpPr>
        <p:spPr>
          <a:xfrm>
            <a:off x="11649077" y="882796"/>
            <a:ext cx="38100" cy="3463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_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gradFill>
            <a:gsLst>
              <a:gs pos="0">
                <a:srgbClr val="BC000B"/>
              </a:gs>
              <a:gs pos="100000">
                <a:srgbClr val="E600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1200" y="417600"/>
            <a:ext cx="10076400" cy="522000"/>
          </a:xfrm>
          <a:noFill/>
          <a:ln w="9525">
            <a:noFill/>
            <a:miter lim="800000"/>
          </a:ln>
        </p:spPr>
        <p:txBody>
          <a:bodyPr vert="horz" wrap="none" lIns="0" tIns="45720" rIns="91440" bIns="45720" rtlCol="0" anchor="ctr">
            <a:noAutofit/>
          </a:bodyPr>
          <a:lstStyle>
            <a:lvl1pPr algn="ctr">
              <a:defRPr kumimoji="1" lang="zh-CN" altLang="en-US" sz="2400" b="1" i="0" u="none" strike="noStrike" cap="none" spc="0" normalizeH="0" baseline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defRPr>
            </a:lvl1pPr>
          </a:lstStyle>
          <a:p>
            <a:pPr marL="0" lvl="0" algn="ctr" defTabSz="914400" eaLnBrk="0" fontAlgn="base" hangingPunct="0">
              <a:spcAft>
                <a:spcPct val="0"/>
              </a:spcAft>
            </a:pPr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2023/10/29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6" name="图形 5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364122"/>
            <a:ext cx="655200" cy="431395"/>
          </a:xfrm>
          <a:prstGeom prst="rect">
            <a:avLst/>
          </a:prstGeom>
        </p:spPr>
      </p:pic>
      <p:cxnSp>
        <p:nvCxnSpPr>
          <p:cNvPr id="7" name="直接连接符 3"/>
          <p:cNvCxnSpPr/>
          <p:nvPr userDrawn="1"/>
        </p:nvCxnSpPr>
        <p:spPr>
          <a:xfrm>
            <a:off x="620424" y="920797"/>
            <a:ext cx="11152477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4"/>
          <p:cNvCxnSpPr/>
          <p:nvPr userDrawn="1"/>
        </p:nvCxnSpPr>
        <p:spPr>
          <a:xfrm>
            <a:off x="10934700" y="882697"/>
            <a:ext cx="71437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5"/>
          <p:cNvCxnSpPr/>
          <p:nvPr userDrawn="1"/>
        </p:nvCxnSpPr>
        <p:spPr>
          <a:xfrm>
            <a:off x="11649077" y="882796"/>
            <a:ext cx="38100" cy="3463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781200" y="1260613"/>
            <a:ext cx="10515600" cy="4915925"/>
          </a:xfrm>
        </p:spPr>
        <p:txBody>
          <a:bodyPr/>
          <a:lstStyle>
            <a:lvl1pPr>
              <a:defRPr>
                <a:solidFill>
                  <a:srgbClr val="727271"/>
                </a:solidFill>
              </a:defRPr>
            </a:lvl1pPr>
            <a:lvl2pPr>
              <a:defRPr>
                <a:solidFill>
                  <a:srgbClr val="727271"/>
                </a:solidFill>
              </a:defRPr>
            </a:lvl2pPr>
            <a:lvl3pPr>
              <a:defRPr>
                <a:solidFill>
                  <a:srgbClr val="727271"/>
                </a:solidFill>
              </a:defRPr>
            </a:lvl3pPr>
            <a:lvl4pPr>
              <a:defRPr>
                <a:solidFill>
                  <a:srgbClr val="727271"/>
                </a:solidFill>
              </a:defRPr>
            </a:lvl4pPr>
            <a:lvl5pPr>
              <a:defRPr>
                <a:solidFill>
                  <a:srgbClr val="727271"/>
                </a:solidFill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_正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gradFill>
            <a:gsLst>
              <a:gs pos="0">
                <a:srgbClr val="BC000B"/>
              </a:gs>
              <a:gs pos="100000">
                <a:srgbClr val="E600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6800" y="1576800"/>
            <a:ext cx="9216000" cy="831600"/>
          </a:xfr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 algn="ctr">
              <a:defRPr kumimoji="0" lang="zh-CN" altLang="en-US" sz="4000" b="1" i="0" u="none" strike="noStrike" cap="none" spc="0" normalizeH="0" baseline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eaLnBrk="0" fontAlgn="base" hangingPunct="0">
              <a:spcAft>
                <a:spcPct val="0"/>
              </a:spcAft>
              <a:buClrTx/>
              <a:buSzTx/>
              <a:buFontTx/>
            </a:pPr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2023/10/29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图形 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364122"/>
            <a:ext cx="655200" cy="431395"/>
          </a:xfrm>
          <a:prstGeom prst="rect">
            <a:avLst/>
          </a:prstGeom>
        </p:spPr>
      </p:pic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1486800" y="2844001"/>
            <a:ext cx="9216000" cy="3332538"/>
          </a:xfrm>
        </p:spPr>
        <p:txBody>
          <a:bodyPr/>
          <a:lstStyle>
            <a:lvl1pPr>
              <a:defRPr>
                <a:solidFill>
                  <a:srgbClr val="727271"/>
                </a:solidFill>
              </a:defRPr>
            </a:lvl1pPr>
            <a:lvl2pPr>
              <a:defRPr>
                <a:solidFill>
                  <a:srgbClr val="727271"/>
                </a:solidFill>
              </a:defRPr>
            </a:lvl2pPr>
            <a:lvl3pPr>
              <a:defRPr>
                <a:solidFill>
                  <a:srgbClr val="727271"/>
                </a:solidFill>
              </a:defRPr>
            </a:lvl3pPr>
            <a:lvl4pPr>
              <a:defRPr>
                <a:solidFill>
                  <a:srgbClr val="727271"/>
                </a:solidFill>
              </a:defRPr>
            </a:lvl4pPr>
            <a:lvl5pPr>
              <a:defRPr>
                <a:solidFill>
                  <a:srgbClr val="727271"/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gradFill>
            <a:gsLst>
              <a:gs pos="0">
                <a:srgbClr val="BC000B"/>
              </a:gs>
              <a:gs pos="100000">
                <a:srgbClr val="E600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2023/10/29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5" name="图形 4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364122"/>
            <a:ext cx="655200" cy="431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目录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2772"/>
          <a:stretch>
            <a:fillRect/>
          </a:stretch>
        </p:blipFill>
        <p:spPr>
          <a:xfrm>
            <a:off x="-1" y="1"/>
            <a:ext cx="10559753" cy="667379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2333440" y="750515"/>
            <a:ext cx="734651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4400" b="1" dirty="0">
                <a:solidFill>
                  <a:srgbClr val="E60012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目</a:t>
            </a:r>
            <a:endParaRPr lang="en-US" altLang="zh-CN" sz="4400" b="1" dirty="0">
              <a:solidFill>
                <a:srgbClr val="E60012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  <a:p>
            <a:r>
              <a:rPr lang="zh-CN" altLang="en-US" sz="4400" b="1" dirty="0">
                <a:solidFill>
                  <a:srgbClr val="E60012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录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2023/10/29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9" name="图形 8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47663" y="6242400"/>
            <a:ext cx="655200" cy="431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2023/10/29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-1" y="1943653"/>
            <a:ext cx="12193200" cy="2419945"/>
            <a:chOff x="170694" y="177982"/>
            <a:chExt cx="3936003" cy="781165"/>
          </a:xfrm>
        </p:grpSpPr>
        <p:sp>
          <p:nvSpPr>
            <p:cNvPr id="7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727271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727271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60012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2" name="文本框 11"/>
          <p:cNvSpPr txBox="1"/>
          <p:nvPr userDrawn="1"/>
        </p:nvSpPr>
        <p:spPr>
          <a:xfrm>
            <a:off x="2170935" y="1971951"/>
            <a:ext cx="1000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endParaRPr kumimoji="1" lang="zh-CN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3970800" y="2509676"/>
            <a:ext cx="6735600" cy="567850"/>
          </a:xfrm>
          <a:noFill/>
        </p:spPr>
        <p:txBody>
          <a:bodyPr wrap="square" lIns="68584" tIns="34291" rIns="68584" bIns="34291" rtlCol="0">
            <a:spAutoFit/>
          </a:bodyPr>
          <a:lstStyle>
            <a:lvl1pPr>
              <a:defRPr lang="zh-CN" alt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/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16" name="文本占位符 2"/>
          <p:cNvSpPr>
            <a:spLocks noGrp="1"/>
          </p:cNvSpPr>
          <p:nvPr>
            <p:ph type="body" idx="1"/>
          </p:nvPr>
        </p:nvSpPr>
        <p:spPr>
          <a:xfrm>
            <a:off x="3970800" y="3337202"/>
            <a:ext cx="6739200" cy="290851"/>
          </a:xfrm>
          <a:noFill/>
        </p:spPr>
        <p:txBody>
          <a:bodyPr wrap="square" lIns="68584" tIns="34291" rIns="68584" bIns="34291" rtlCol="0">
            <a:spAutoFit/>
          </a:bodyPr>
          <a:lstStyle>
            <a:lvl1pPr marL="0" indent="0">
              <a:buNone/>
              <a:defRPr lang="zh-CN" altLang="en-US" sz="16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eaLnBrk="0" hangingPunct="0"/>
            <a:r>
              <a:rPr kumimoji="1" lang="zh-CN" altLang="en-US" dirty="0"/>
              <a:t>单击此处编辑母版文本样式</a:t>
            </a:r>
          </a:p>
        </p:txBody>
      </p:sp>
      <p:pic>
        <p:nvPicPr>
          <p:cNvPr id="13" name="图形 12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6242400"/>
            <a:ext cx="655200" cy="43139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8C352-F1B6-2B47-AE70-075841CBDABD}" type="datetimeFigureOut">
              <a:rPr kumimoji="1" lang="zh-CN" altLang="en-US" smtClean="0"/>
              <a:t>2023/10/29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9B2B9-F796-3D44-B952-549008B5BDF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72727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72727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2727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2727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2727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8C352-F1B6-2B47-AE70-075841CBDABD}" type="datetimeFigureOut">
              <a:rPr kumimoji="1" lang="zh-CN" altLang="en-US" smtClean="0"/>
              <a:t>2023/10/29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9B2B9-F796-3D44-B952-549008B5BDF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72727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72727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2727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2727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2727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23600" y="1003000"/>
            <a:ext cx="8953200" cy="2699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6000" dirty="0"/>
              <a:t>广西大学</a:t>
            </a:r>
            <a:br>
              <a:rPr lang="en-US" altLang="zh-CN" sz="6000" dirty="0"/>
            </a:br>
            <a:r>
              <a:rPr lang="zh-CN" altLang="en-US" sz="6000" dirty="0"/>
              <a:t>酬金报销操作手册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4712400" y="4598433"/>
            <a:ext cx="2761200" cy="424732"/>
          </a:xfrm>
        </p:spPr>
        <p:txBody>
          <a:bodyPr/>
          <a:lstStyle/>
          <a:p>
            <a:pPr algn="ctr"/>
            <a:r>
              <a:rPr lang="zh-CN" altLang="en-US" sz="2400"/>
              <a:t>广西大学</a:t>
            </a:r>
            <a:r>
              <a:rPr altLang="en-GB" sz="2400"/>
              <a:t>财务部</a:t>
            </a:r>
            <a:endParaRPr altLang="en-GB" sz="2400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>
          <a:xfrm>
            <a:off x="5014751" y="5196235"/>
            <a:ext cx="2026517" cy="313932"/>
          </a:xfrm>
        </p:spPr>
        <p:txBody>
          <a:bodyPr/>
          <a:lstStyle/>
          <a:p>
            <a:pPr algn="ctr"/>
            <a:r>
              <a:rPr lang="en-US" altLang="zh-CN" dirty="0"/>
              <a:t>2023</a:t>
            </a:r>
            <a:r>
              <a:rPr lang="zh-CN" altLang="en-US" dirty="0"/>
              <a:t>年</a:t>
            </a:r>
            <a:r>
              <a:rPr lang="en-US" altLang="zh-CN" dirty="0"/>
              <a:t>9</a:t>
            </a:r>
            <a:r>
              <a:rPr lang="zh-CN" altLang="en-US" dirty="0"/>
              <a:t>月</a:t>
            </a:r>
            <a:r>
              <a:rPr lang="en-US" altLang="zh-CN" dirty="0"/>
              <a:t>11</a:t>
            </a:r>
            <a:r>
              <a:rPr lang="zh-CN" altLang="en-US" dirty="0"/>
              <a:t>日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662" y="109404"/>
            <a:ext cx="1787191" cy="1787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26" y="1398508"/>
            <a:ext cx="10428148" cy="486104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1.2.3 </a:t>
            </a:r>
            <a:r>
              <a:rPr lang="zh-CN" altLang="en-US" dirty="0">
                <a:sym typeface="+mn-ea"/>
              </a:rPr>
              <a:t>单据填报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费用明细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662" y="109404"/>
            <a:ext cx="1787191" cy="1787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本框 8"/>
          <p:cNvSpPr txBox="1"/>
          <p:nvPr/>
        </p:nvSpPr>
        <p:spPr>
          <a:xfrm>
            <a:off x="781200" y="939600"/>
            <a:ext cx="10014280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在上页操作步骤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进行后，系统会弹出发放项目信息展示窗口，用户根据需要选择对应项目即可。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232" y="1361551"/>
            <a:ext cx="10445535" cy="486954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1.2.3 </a:t>
            </a:r>
            <a:r>
              <a:rPr lang="zh-CN" altLang="en-US" dirty="0">
                <a:sym typeface="+mn-ea"/>
              </a:rPr>
              <a:t>单据填报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费用明细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662" y="109404"/>
            <a:ext cx="1787191" cy="1787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本框 8"/>
          <p:cNvSpPr txBox="1"/>
          <p:nvPr/>
        </p:nvSpPr>
        <p:spPr>
          <a:xfrm>
            <a:off x="781200" y="902643"/>
            <a:ext cx="6878806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接下来点击“新增”按钮，在弹出的窗口中进行发放人员的选择。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1.2.3 </a:t>
            </a:r>
            <a:r>
              <a:rPr lang="zh-CN" altLang="en-US" dirty="0">
                <a:sym typeface="+mn-ea"/>
              </a:rPr>
              <a:t>单据填报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费用明细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662" y="109404"/>
            <a:ext cx="1787191" cy="1787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本框 8"/>
          <p:cNvSpPr txBox="1"/>
          <p:nvPr/>
        </p:nvSpPr>
        <p:spPr>
          <a:xfrm>
            <a:off x="781200" y="939600"/>
            <a:ext cx="6417141" cy="1061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值得注意的是：可以自主调整列宽使得费用明细列表更美观；</a:t>
            </a:r>
            <a:endParaRPr lang="en-US" altLang="zh-CN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          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发放金额可以在列表处进行填写与修改；</a:t>
            </a:r>
            <a:endParaRPr lang="en-US" altLang="zh-CN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          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可以对某条记录进行删除操作。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194" y="2000981"/>
            <a:ext cx="9399612" cy="43816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1.2.4 </a:t>
            </a:r>
            <a:r>
              <a:rPr lang="zh-CN" altLang="en-US" dirty="0">
                <a:sym typeface="+mn-ea"/>
              </a:rPr>
              <a:t>单据填报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附件信息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662" y="109404"/>
            <a:ext cx="1787191" cy="1787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781200" y="939600"/>
            <a:ext cx="4628190" cy="8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根据财务报销制度要求，上传相关附件；</a:t>
            </a:r>
            <a:endParaRPr lang="en-US" altLang="zh-CN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系统自动计算附件张数</a:t>
            </a:r>
            <a:endParaRPr lang="en-US" altLang="zh-CN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792" y="1833245"/>
            <a:ext cx="9562416" cy="44627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464" y="1398508"/>
            <a:ext cx="10395072" cy="484016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1.3 </a:t>
            </a:r>
            <a:r>
              <a:rPr lang="zh-CN" altLang="en-US" dirty="0">
                <a:sym typeface="+mn-ea"/>
              </a:rPr>
              <a:t>提交单据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662" y="109404"/>
            <a:ext cx="1787191" cy="1787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本框 5"/>
          <p:cNvSpPr txBox="1"/>
          <p:nvPr/>
        </p:nvSpPr>
        <p:spPr>
          <a:xfrm>
            <a:off x="781200" y="939600"/>
            <a:ext cx="4570482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确认填写的信息无误后，即可保存并提交。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052" y="1390063"/>
            <a:ext cx="10513896" cy="490075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1.4 </a:t>
            </a:r>
            <a:r>
              <a:rPr lang="zh-CN" altLang="en-US" dirty="0">
                <a:sym typeface="+mn-ea"/>
              </a:rPr>
              <a:t>预约报销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662" y="109404"/>
            <a:ext cx="1787191" cy="1787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781200" y="931155"/>
            <a:ext cx="9604388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报销人提交单据后即可本人进行预约。</a:t>
            </a:r>
            <a:endParaRPr lang="en-US" altLang="zh-CN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1.4 </a:t>
            </a:r>
            <a:r>
              <a:rPr lang="zh-CN" altLang="en-US" dirty="0">
                <a:sym typeface="+mn-ea"/>
              </a:rPr>
              <a:t>预约报销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662" y="109404"/>
            <a:ext cx="1787191" cy="1787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矩形 9"/>
          <p:cNvSpPr/>
          <p:nvPr/>
        </p:nvSpPr>
        <p:spPr>
          <a:xfrm>
            <a:off x="781200" y="937189"/>
            <a:ext cx="9567462" cy="879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预约成功后，点击右下角“打印预览”打印报销单；参照预约信息，持报销单及对应附件，在指定时间到财务窗口办理报销业务。</a:t>
            </a:r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3F29730-24C3-4A07-9A0A-AEBF6B06C1AC}"/>
              </a:ext>
            </a:extLst>
          </p:cNvPr>
          <p:cNvGrpSpPr/>
          <p:nvPr/>
        </p:nvGrpSpPr>
        <p:grpSpPr>
          <a:xfrm>
            <a:off x="306072" y="1797188"/>
            <a:ext cx="10647678" cy="4513580"/>
            <a:chOff x="306072" y="1797188"/>
            <a:chExt cx="10647678" cy="451358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8250" y="1797188"/>
              <a:ext cx="9715500" cy="451358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6072" y="4592349"/>
              <a:ext cx="4278691" cy="4595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文本框 6"/>
          <p:cNvSpPr txBox="1"/>
          <p:nvPr/>
        </p:nvSpPr>
        <p:spPr>
          <a:xfrm>
            <a:off x="1408105" y="2470292"/>
            <a:ext cx="1763041" cy="1300358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</a:rPr>
              <a:t>2</a:t>
            </a: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pic>
        <p:nvPicPr>
          <p:cNvPr id="12" name="图形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663" y="364121"/>
            <a:ext cx="655200" cy="431395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220657" y="2935506"/>
            <a:ext cx="6735600" cy="566420"/>
          </a:xfrm>
        </p:spPr>
        <p:txBody>
          <a:bodyPr/>
          <a:lstStyle/>
          <a:p>
            <a:r>
              <a:rPr lang="zh-CN" altLang="en-US" dirty="0"/>
              <a:t>酬金报销审核实操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662" y="109404"/>
            <a:ext cx="1787191" cy="1787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05" y="1393539"/>
            <a:ext cx="10372389" cy="48296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2.1 </a:t>
            </a:r>
            <a:r>
              <a:rPr lang="zh-CN" altLang="en-US" dirty="0">
                <a:sym typeface="+mn-ea"/>
              </a:rPr>
              <a:t>项目负责人审批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662" y="109404"/>
            <a:ext cx="1787191" cy="1787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矩形 10"/>
          <p:cNvSpPr/>
          <p:nvPr/>
        </p:nvSpPr>
        <p:spPr>
          <a:xfrm>
            <a:off x="781200" y="929373"/>
            <a:ext cx="9567462" cy="46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项目负责人可以在待办页面选择要审批的单据。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2.1 </a:t>
            </a:r>
            <a:r>
              <a:rPr lang="zh-CN" altLang="en-US" dirty="0">
                <a:sym typeface="+mn-ea"/>
              </a:rPr>
              <a:t>项目负责人审批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662" y="109404"/>
            <a:ext cx="1787191" cy="1787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矩形 10"/>
          <p:cNvSpPr/>
          <p:nvPr/>
        </p:nvSpPr>
        <p:spPr>
          <a:xfrm>
            <a:off x="781200" y="939600"/>
            <a:ext cx="9567462" cy="879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项目负责人审核该酬金报销单信息，确认无误后点击“同意”按钮；若单据存在问题，点击“退回”并填写相应信息后确定。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682" y="1827760"/>
            <a:ext cx="9906635" cy="4612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662" y="109404"/>
            <a:ext cx="1787191" cy="1787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组合 17"/>
          <p:cNvGrpSpPr/>
          <p:nvPr/>
        </p:nvGrpSpPr>
        <p:grpSpPr>
          <a:xfrm>
            <a:off x="3802528" y="2604731"/>
            <a:ext cx="5844029" cy="707886"/>
            <a:chOff x="5360194" y="1249902"/>
            <a:chExt cx="2977356" cy="707886"/>
          </a:xfrm>
        </p:grpSpPr>
        <p:sp>
          <p:nvSpPr>
            <p:cNvPr id="19" name="文本框 18">
              <a:hlinkClick r:id="rId3" action="ppaction://hlinksldjump"/>
            </p:cNvPr>
            <p:cNvSpPr txBox="1"/>
            <p:nvPr/>
          </p:nvSpPr>
          <p:spPr>
            <a:xfrm>
              <a:off x="5715000" y="1281430"/>
              <a:ext cx="262255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酬金报销填报实操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360194" y="1249902"/>
              <a:ext cx="3238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E501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H" panose="00020600040101010101" pitchFamily="18" charset="-122"/>
                </a:rPr>
                <a:t>1</a:t>
              </a:r>
              <a:endParaRPr lang="zh-CN" altLang="en-US" sz="4000" b="1" dirty="0">
                <a:solidFill>
                  <a:srgbClr val="E5011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anose="00020600040101010101" pitchFamily="18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802528" y="3688499"/>
            <a:ext cx="5844029" cy="707886"/>
            <a:chOff x="5360194" y="1249902"/>
            <a:chExt cx="2977356" cy="707886"/>
          </a:xfrm>
        </p:grpSpPr>
        <p:sp>
          <p:nvSpPr>
            <p:cNvPr id="23" name="文本框 22">
              <a:hlinkClick r:id="rId4" action="ppaction://hlinksldjump"/>
            </p:cNvPr>
            <p:cNvSpPr txBox="1"/>
            <p:nvPr/>
          </p:nvSpPr>
          <p:spPr>
            <a:xfrm>
              <a:off x="5715000" y="1281430"/>
              <a:ext cx="262255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酬金报销审核实操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360194" y="1249902"/>
              <a:ext cx="3238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E501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H" panose="00020600040101010101" pitchFamily="18" charset="-122"/>
                </a:rPr>
                <a:t>2</a:t>
              </a:r>
              <a:endParaRPr lang="zh-CN" altLang="en-US" sz="4000" b="1" dirty="0">
                <a:solidFill>
                  <a:srgbClr val="E5011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anose="00020600040101010101" pitchFamily="18" charset="-122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2.2 </a:t>
            </a:r>
            <a:r>
              <a:rPr lang="zh-CN" altLang="en-US" dirty="0">
                <a:sym typeface="+mn-ea"/>
              </a:rPr>
              <a:t>酬金收单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662" y="109404"/>
            <a:ext cx="1787191" cy="1787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781200" y="922855"/>
            <a:ext cx="9567462" cy="88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项目负责人审核同意后报销单流转到酬金收单节点，财务人员可以有三种方式进行收单。</a:t>
            </a:r>
            <a:endParaRPr lang="en-US" altLang="zh-CN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方式一：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我的工作台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】-【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待办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选择审批单据，在单据详情页右下角点击“收单”按钮。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105" y="1803994"/>
            <a:ext cx="9755790" cy="454276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2.2 </a:t>
            </a:r>
            <a:r>
              <a:rPr lang="zh-CN" altLang="en-US" dirty="0">
                <a:sym typeface="+mn-ea"/>
              </a:rPr>
              <a:t>酬金收单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662" y="109404"/>
            <a:ext cx="1787191" cy="1787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781200" y="926443"/>
            <a:ext cx="9567462" cy="879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方式二：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报销管理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】-【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业务审批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】-【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待审批报销单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选择审批单据，在操作列表中点击“收单”按钮。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362" y="1805940"/>
            <a:ext cx="9947275" cy="463195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2.2 </a:t>
            </a:r>
            <a:r>
              <a:rPr lang="zh-CN" altLang="en-US" dirty="0">
                <a:sym typeface="+mn-ea"/>
              </a:rPr>
              <a:t>酬金收单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662" y="109404"/>
            <a:ext cx="1787191" cy="1787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781200" y="926443"/>
            <a:ext cx="9567462" cy="1151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方式三：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报销管理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】-【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会计记账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】-【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财务收单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）在收单单号框中直接输入酬金报销单单号，然后回车即可实现收单。</a:t>
            </a:r>
            <a:endParaRPr lang="en-US" altLang="zh-CN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）可以利用外设扫码工具，扫描纸质报销单上的二维码进行收单。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155" y="2077656"/>
            <a:ext cx="9711690" cy="452247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2.3 </a:t>
            </a:r>
            <a:r>
              <a:rPr lang="zh-CN" altLang="en-US" dirty="0">
                <a:sym typeface="+mn-ea"/>
              </a:rPr>
              <a:t>酬金制单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662" y="109404"/>
            <a:ext cx="1787191" cy="1787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矩形 7"/>
          <p:cNvSpPr/>
          <p:nvPr/>
        </p:nvSpPr>
        <p:spPr>
          <a:xfrm>
            <a:off x="781200" y="926443"/>
            <a:ext cx="9567462" cy="879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在“酬金制单”环节，财务人员再次检查报销单是否存在问题，完全正确后点击“同意”按钮；如果存在问题，则选择“退回”。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20" y="1806107"/>
            <a:ext cx="9992360" cy="466280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2.4 </a:t>
            </a:r>
            <a:r>
              <a:rPr lang="zh-CN" altLang="en-US" dirty="0">
                <a:sym typeface="+mn-ea"/>
              </a:rPr>
              <a:t>流程结束</a:t>
            </a:r>
            <a:r>
              <a:rPr lang="en-US" altLang="zh-CN" dirty="0">
                <a:sym typeface="+mn-ea"/>
              </a:rPr>
              <a:t> 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662" y="109404"/>
            <a:ext cx="1787191" cy="1787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矩形 7"/>
          <p:cNvSpPr/>
          <p:nvPr/>
        </p:nvSpPr>
        <p:spPr>
          <a:xfrm>
            <a:off x="781200" y="917908"/>
            <a:ext cx="9567462" cy="879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酬金制单完毕后，审批流程到达“结束”状态。财务人员可以选择“计税并制证”来生成此报销单对应的记账凭证。如果审核结果存在问题，可以进行“销审”。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950" y="1797572"/>
            <a:ext cx="9944100" cy="4635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2.4 </a:t>
            </a:r>
            <a:r>
              <a:rPr lang="zh-CN" altLang="en-US" dirty="0">
                <a:sym typeface="+mn-ea"/>
              </a:rPr>
              <a:t>流程结束</a:t>
            </a:r>
            <a:r>
              <a:rPr lang="en-US" altLang="zh-CN" dirty="0">
                <a:sym typeface="+mn-ea"/>
              </a:rPr>
              <a:t> 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662" y="109404"/>
            <a:ext cx="1787191" cy="1787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矩形 7"/>
          <p:cNvSpPr/>
          <p:nvPr/>
        </p:nvSpPr>
        <p:spPr>
          <a:xfrm>
            <a:off x="781200" y="926443"/>
            <a:ext cx="9567462" cy="879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确定生成凭证后，系统将会跳转到凭证详情页，检查无误后便可“保存并打印”。至此，酬金报销单的审批流程真正结束。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637" y="1805940"/>
            <a:ext cx="9610725" cy="447484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62973" y="1713600"/>
            <a:ext cx="8266054" cy="1958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文本框 6"/>
          <p:cNvSpPr txBox="1"/>
          <p:nvPr/>
        </p:nvSpPr>
        <p:spPr>
          <a:xfrm>
            <a:off x="1408105" y="2470292"/>
            <a:ext cx="1763041" cy="1300358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</a:rPr>
              <a:t>1</a:t>
            </a: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pic>
        <p:nvPicPr>
          <p:cNvPr id="12" name="图形 11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364121"/>
            <a:ext cx="655200" cy="431395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220657" y="2935506"/>
            <a:ext cx="6735600" cy="566420"/>
          </a:xfrm>
        </p:spPr>
        <p:txBody>
          <a:bodyPr/>
          <a:lstStyle/>
          <a:p>
            <a:r>
              <a:rPr lang="zh-CN" altLang="en-US" dirty="0"/>
              <a:t>酬金报销填报实操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662" y="109404"/>
            <a:ext cx="1787191" cy="1787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333" y="1443519"/>
            <a:ext cx="10433334" cy="486349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1.1 </a:t>
            </a:r>
            <a:r>
              <a:rPr lang="zh-CN" altLang="en-US" dirty="0">
                <a:sym typeface="+mn-ea"/>
              </a:rPr>
              <a:t>操作路径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662" y="109404"/>
            <a:ext cx="1787191" cy="1787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781200" y="943895"/>
            <a:ext cx="1151509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操作路径：我的工作台</a:t>
            </a: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费用</a:t>
            </a: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报销</a:t>
            </a: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酬金报销单</a:t>
            </a:r>
            <a:endParaRPr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53" y="1384631"/>
            <a:ext cx="10463694" cy="48833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1.2 </a:t>
            </a:r>
            <a:r>
              <a:rPr lang="zh-CN" altLang="en-US" dirty="0">
                <a:sym typeface="+mn-ea"/>
              </a:rPr>
              <a:t>单据填报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662" y="109404"/>
            <a:ext cx="1787191" cy="1787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781200" y="925723"/>
            <a:ext cx="1092037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酬金报销单共分基本信息、项目信息、费用明细、附件信息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个区域。</a:t>
            </a:r>
            <a:endParaRPr lang="en-US" altLang="zh-CN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97" y="1396652"/>
            <a:ext cx="10488605" cy="48947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1.2.1 </a:t>
            </a:r>
            <a:r>
              <a:rPr lang="zh-CN" altLang="en-US" dirty="0">
                <a:sym typeface="+mn-ea"/>
              </a:rPr>
              <a:t>单据填报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基本信息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662" y="109404"/>
            <a:ext cx="1787191" cy="1787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本框 3"/>
          <p:cNvSpPr txBox="1"/>
          <p:nvPr/>
        </p:nvSpPr>
        <p:spPr>
          <a:xfrm>
            <a:off x="781200" y="937744"/>
            <a:ext cx="6417141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在基本信息区域，需要填写必填项“摘要”，进行简单说明。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138" y="1750548"/>
            <a:ext cx="9827724" cy="458125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1.2.2 </a:t>
            </a:r>
            <a:r>
              <a:rPr lang="zh-CN" altLang="en-US" dirty="0">
                <a:sym typeface="+mn-ea"/>
              </a:rPr>
              <a:t>单据填报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项目信息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662" y="109404"/>
            <a:ext cx="1787191" cy="1787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文本框 10"/>
          <p:cNvSpPr txBox="1"/>
          <p:nvPr/>
        </p:nvSpPr>
        <p:spPr>
          <a:xfrm>
            <a:off x="781200" y="938466"/>
            <a:ext cx="10110460" cy="812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在项目信息区域，点击“选择项目”后，在弹出的窗口中输入对应的项目代码后，直接回车，</a:t>
            </a:r>
            <a:endParaRPr lang="en-US" altLang="zh-CN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等待系统加载。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70" y="1361551"/>
            <a:ext cx="10435859" cy="48700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1.2.2 </a:t>
            </a:r>
            <a:r>
              <a:rPr lang="zh-CN" altLang="en-US" dirty="0">
                <a:sym typeface="+mn-ea"/>
              </a:rPr>
              <a:t>单据填报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项目信息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662" y="109404"/>
            <a:ext cx="1787191" cy="1787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文本框 10"/>
          <p:cNvSpPr txBox="1"/>
          <p:nvPr/>
        </p:nvSpPr>
        <p:spPr>
          <a:xfrm>
            <a:off x="781200" y="902643"/>
            <a:ext cx="7571303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系统加载完毕后，在当前额度列表中勾选对应额度，点击“确定”即可。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30" y="1398508"/>
            <a:ext cx="10430339" cy="486213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1.2.3 </a:t>
            </a:r>
            <a:r>
              <a:rPr lang="zh-CN" altLang="en-US" dirty="0">
                <a:sym typeface="+mn-ea"/>
              </a:rPr>
              <a:t>单据填报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费用明细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662" y="109404"/>
            <a:ext cx="1787191" cy="1787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本框 8"/>
          <p:cNvSpPr txBox="1"/>
          <p:nvPr/>
        </p:nvSpPr>
        <p:spPr>
          <a:xfrm>
            <a:off x="781200" y="939600"/>
            <a:ext cx="7109639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在费用明细区域，依次进行发放类别、发放项目、发放人员的选择。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zI4Mjk2N2NiNGE0MDBkZDlkMzFkYzYxYzA5NDdhMTIifQ=="/>
  <p:tag name="KSO_WPP_MARK_KEY" val="03537f6b-cb46-444d-8dbc-c6a8954b181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Office 主题​​">
  <a:themeElements>
    <a:clrScheme name="">
      <a:dk1>
        <a:srgbClr val="E60012"/>
      </a:dk1>
      <a:lt1>
        <a:srgbClr val="FFFFFF"/>
      </a:lt1>
      <a:dk2>
        <a:srgbClr val="CCCACA"/>
      </a:dk2>
      <a:lt2>
        <a:srgbClr val="E7E6E6"/>
      </a:lt2>
      <a:accent1>
        <a:srgbClr val="E60012"/>
      </a:accent1>
      <a:accent2>
        <a:srgbClr val="E9491E"/>
      </a:accent2>
      <a:accent3>
        <a:srgbClr val="F5A54E"/>
      </a:accent3>
      <a:accent4>
        <a:srgbClr val="D667A3"/>
      </a:accent4>
      <a:accent5>
        <a:srgbClr val="3885C7"/>
      </a:accent5>
      <a:accent6>
        <a:srgbClr val="6B55A2"/>
      </a:accent6>
      <a:hlink>
        <a:srgbClr val="717171"/>
      </a:hlink>
      <a:folHlink>
        <a:srgbClr val="727271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Office 主题​​">
  <a:themeElements>
    <a:clrScheme name="yonyou">
      <a:dk1>
        <a:srgbClr val="E60012"/>
      </a:dk1>
      <a:lt1>
        <a:srgbClr val="FFFFFF"/>
      </a:lt1>
      <a:dk2>
        <a:srgbClr val="CCCACA"/>
      </a:dk2>
      <a:lt2>
        <a:srgbClr val="E7E6E6"/>
      </a:lt2>
      <a:accent1>
        <a:srgbClr val="E60012"/>
      </a:accent1>
      <a:accent2>
        <a:srgbClr val="E9491E"/>
      </a:accent2>
      <a:accent3>
        <a:srgbClr val="F5A54E"/>
      </a:accent3>
      <a:accent4>
        <a:srgbClr val="D667A3"/>
      </a:accent4>
      <a:accent5>
        <a:srgbClr val="3885C7"/>
      </a:accent5>
      <a:accent6>
        <a:srgbClr val="6B55A2"/>
      </a:accent6>
      <a:hlink>
        <a:srgbClr val="717171"/>
      </a:hlink>
      <a:folHlink>
        <a:srgbClr val="E6001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717</Words>
  <Application>Microsoft Office PowerPoint</Application>
  <PresentationFormat>宽屏</PresentationFormat>
  <Paragraphs>81</Paragraphs>
  <Slides>26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OPPOSans H</vt:lpstr>
      <vt:lpstr>阿里巴巴普惠体 B</vt:lpstr>
      <vt:lpstr>阿里巴巴普惠体 R</vt:lpstr>
      <vt:lpstr>等线</vt:lpstr>
      <vt:lpstr>等线 Light</vt:lpstr>
      <vt:lpstr>宋体</vt:lpstr>
      <vt:lpstr>微软雅黑</vt:lpstr>
      <vt:lpstr>Arial</vt:lpstr>
      <vt:lpstr>Calibri</vt:lpstr>
      <vt:lpstr>Impact</vt:lpstr>
      <vt:lpstr>1_Office 主题​​</vt:lpstr>
      <vt:lpstr>13_Office 主题​​</vt:lpstr>
      <vt:lpstr>广西大学 酬金报销操作手册</vt:lpstr>
      <vt:lpstr>PowerPoint 演示文稿</vt:lpstr>
      <vt:lpstr>酬金报销填报实操</vt:lpstr>
      <vt:lpstr>1.1 操作路径</vt:lpstr>
      <vt:lpstr>1.2 单据填报</vt:lpstr>
      <vt:lpstr>1.2.1 单据填报-基本信息</vt:lpstr>
      <vt:lpstr>1.2.2 单据填报-项目信息</vt:lpstr>
      <vt:lpstr>1.2.2 单据填报-项目信息</vt:lpstr>
      <vt:lpstr>1.2.3 单据填报-费用明细</vt:lpstr>
      <vt:lpstr>1.2.3 单据填报-费用明细</vt:lpstr>
      <vt:lpstr>1.2.3 单据填报-费用明细</vt:lpstr>
      <vt:lpstr>1.2.3 单据填报-费用明细</vt:lpstr>
      <vt:lpstr>1.2.4 单据填报-附件信息</vt:lpstr>
      <vt:lpstr>1.3 提交单据</vt:lpstr>
      <vt:lpstr>1.4 预约报销</vt:lpstr>
      <vt:lpstr>1.4 预约报销</vt:lpstr>
      <vt:lpstr>酬金报销审核实操</vt:lpstr>
      <vt:lpstr>2.1 项目负责人审批</vt:lpstr>
      <vt:lpstr>2.1 项目负责人审批</vt:lpstr>
      <vt:lpstr>2.2 酬金收单</vt:lpstr>
      <vt:lpstr>2.2 酬金收单</vt:lpstr>
      <vt:lpstr>2.2 酬金收单</vt:lpstr>
      <vt:lpstr>2.3 酬金制单</vt:lpstr>
      <vt:lpstr>2.4 流程结束 </vt:lpstr>
      <vt:lpstr>2.4 流程结束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Xing Fay</dc:creator>
  <cp:lastModifiedBy>途途</cp:lastModifiedBy>
  <cp:revision>496</cp:revision>
  <dcterms:created xsi:type="dcterms:W3CDTF">2022-01-17T06:35:00Z</dcterms:created>
  <dcterms:modified xsi:type="dcterms:W3CDTF">2023-10-29T14:04:42Z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F8BF10005047406298DECE2845B579F9</vt:lpwstr>
  </property>
  <property fmtid="{D5CDD505-2E9C-101B-9397-08002B2CF9AE}" pid="3" name="KSOProductBuildVer">
    <vt:lpwstr>2052-11.1.0.12608</vt:lpwstr>
  </property>
</Properties>
</file>