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3.svg" ContentType="image/svg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3" r:id="rId3"/>
    <p:sldMasterId id="2147483679" r:id="rId4"/>
  </p:sldMasterIdLst>
  <p:notesMasterIdLst>
    <p:notesMasterId r:id="rId9"/>
  </p:notesMasterIdLst>
  <p:handoutMasterIdLst>
    <p:handoutMasterId r:id="rId36"/>
  </p:handoutMasterIdLst>
  <p:sldIdLst>
    <p:sldId id="256" r:id="rId5"/>
    <p:sldId id="283" r:id="rId6"/>
    <p:sldId id="5643" r:id="rId7"/>
    <p:sldId id="5658" r:id="rId8"/>
    <p:sldId id="5656" r:id="rId10"/>
    <p:sldId id="5650" r:id="rId11"/>
    <p:sldId id="5659" r:id="rId12"/>
    <p:sldId id="5676" r:id="rId13"/>
    <p:sldId id="5678" r:id="rId14"/>
    <p:sldId id="5689" r:id="rId15"/>
    <p:sldId id="5679" r:id="rId16"/>
    <p:sldId id="5690" r:id="rId17"/>
    <p:sldId id="5691" r:id="rId18"/>
    <p:sldId id="5692" r:id="rId19"/>
    <p:sldId id="5693" r:id="rId20"/>
    <p:sldId id="5709" r:id="rId21"/>
    <p:sldId id="5663" r:id="rId22"/>
    <p:sldId id="5669" r:id="rId23"/>
    <p:sldId id="5666" r:id="rId24"/>
    <p:sldId id="5681" r:id="rId25"/>
    <p:sldId id="5670" r:id="rId26"/>
    <p:sldId id="5671" r:id="rId27"/>
    <p:sldId id="5694" r:id="rId28"/>
    <p:sldId id="5683" r:id="rId29"/>
    <p:sldId id="5672" r:id="rId30"/>
    <p:sldId id="5685" r:id="rId31"/>
    <p:sldId id="5686" r:id="rId32"/>
    <p:sldId id="5684" r:id="rId33"/>
    <p:sldId id="5687" r:id="rId34"/>
    <p:sldId id="5515" r:id="rId35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271"/>
    <a:srgbClr val="E60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55" autoAdjust="0"/>
  </p:normalViewPr>
  <p:slideViewPr>
    <p:cSldViewPr snapToGrid="0" snapToObjects="1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350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0" Type="http://schemas.openxmlformats.org/officeDocument/2006/relationships/tags" Target="tags/tag8.xml"/><Relationship Id="rId4" Type="http://schemas.openxmlformats.org/officeDocument/2006/relationships/slideMaster" Target="slideMasters/slideMaster3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F2C61-6572-7545-876D-3C16952A585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0DE72-18A8-A04D-A009-B2150FF608C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01139-B7B0-D94D-B144-255DE9030A6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44269-6295-8B42-8677-37DB0EB4138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sv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sv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sv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sv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sv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sv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47663" y="364122"/>
            <a:ext cx="655200" cy="43139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15" name="标题 1"/>
          <p:cNvSpPr>
            <a:spLocks noGrp="1"/>
          </p:cNvSpPr>
          <p:nvPr>
            <p:ph type="ctrTitle" hasCustomPrompt="1"/>
          </p:nvPr>
        </p:nvSpPr>
        <p:spPr>
          <a:xfrm>
            <a:off x="1623600" y="1934601"/>
            <a:ext cx="8953200" cy="835998"/>
          </a:xfrm>
        </p:spPr>
        <p:txBody>
          <a:bodyPr wrap="square">
            <a:spAutoFit/>
          </a:bodyPr>
          <a:lstStyle>
            <a:lvl1pPr algn="ctr">
              <a:defRPr lang="zh-CN" altLang="en-US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ctr">
              <a:lnSpc>
                <a:spcPct val="120000"/>
              </a:lnSpc>
            </a:pPr>
            <a:r>
              <a:rPr kumimoji="1" lang="zh-CN" altLang="en-US" dirty="0"/>
              <a:t>此处输入</a:t>
            </a:r>
            <a:r>
              <a:rPr kumimoji="1" lang="en-US" altLang="zh-CN" dirty="0"/>
              <a:t>2022</a:t>
            </a:r>
            <a:r>
              <a:rPr kumimoji="1" lang="zh-CN" altLang="en-US" dirty="0"/>
              <a:t>演示主题</a:t>
            </a:r>
            <a:endParaRPr kumimoji="1" lang="zh-CN" altLang="en-US" dirty="0"/>
          </a:p>
        </p:txBody>
      </p:sp>
      <p:sp>
        <p:nvSpPr>
          <p:cNvPr id="16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619400" y="2764801"/>
            <a:ext cx="8953200" cy="480131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zh-CN" altLang="en-US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algn="ctr"/>
            <a:r>
              <a:rPr kumimoji="1" lang="zh-CN" altLang="en-US" dirty="0"/>
              <a:t>此处输入次级主题</a:t>
            </a:r>
            <a:endParaRPr kumimoji="1" lang="zh-CN" altLang="en-US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3" hasCustomPrompt="1"/>
          </p:nvPr>
        </p:nvSpPr>
        <p:spPr>
          <a:xfrm>
            <a:off x="4712400" y="3559334"/>
            <a:ext cx="2761200" cy="369332"/>
          </a:xfrm>
        </p:spPr>
        <p:txBody>
          <a:bodyPr wrap="square" anchor="ctr">
            <a:spAutoFit/>
          </a:bodyPr>
          <a:lstStyle>
            <a:lvl1pPr marL="0" indent="0">
              <a:buNone/>
              <a:defRPr lang="zh-CN" altLang="en-US" sz="2000" b="1" spc="3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algn="ctr"/>
            <a:r>
              <a:rPr kumimoji="1" lang="zh-CN" altLang="en-US" dirty="0"/>
              <a:t>演讲者：</a:t>
            </a:r>
            <a:r>
              <a:rPr kumimoji="1" lang="en-US" altLang="zh-CN" dirty="0"/>
              <a:t>XXX</a:t>
            </a:r>
            <a:endParaRPr kumimoji="1" lang="zh-CN" altLang="en-US" dirty="0"/>
          </a:p>
        </p:txBody>
      </p:sp>
      <p:sp>
        <p:nvSpPr>
          <p:cNvPr id="23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5146267" y="3981601"/>
            <a:ext cx="1893467" cy="313932"/>
          </a:xfrm>
        </p:spPr>
        <p:txBody>
          <a:bodyPr wrap="none" anchor="ctr">
            <a:spAutoFit/>
          </a:bodyPr>
          <a:lstStyle>
            <a:lvl1pPr marL="0" indent="0">
              <a:buNone/>
              <a:defRPr lang="zh-CN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defRPr>
            </a:lvl1pPr>
          </a:lstStyle>
          <a:p>
            <a:pPr algn="ctr"/>
            <a:r>
              <a:rPr lang="en-US" altLang="zh-CN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2022</a:t>
            </a:r>
            <a:r>
              <a:rPr lang="zh-CN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年</a:t>
            </a:r>
            <a:r>
              <a:rPr lang="en-US" altLang="zh-CN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X</a:t>
            </a:r>
            <a:r>
              <a:rPr lang="zh-CN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月</a:t>
            </a:r>
            <a:r>
              <a:rPr lang="en-US" altLang="zh-CN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X</a:t>
            </a:r>
            <a:r>
              <a:rPr lang="zh-CN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日</a:t>
            </a:r>
            <a:endParaRPr lang="zh-CN" altLang="en-US" sz="16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_居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1200" y="417600"/>
            <a:ext cx="10080000" cy="522000"/>
          </a:xfr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>
              <a:defRPr kumimoji="0" lang="zh-CN" altLang="en-US" sz="2400" b="1" i="0" u="none" strike="noStrike" cap="none" spc="0" normalizeH="0" baseline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defRPr>
            </a:lvl1pPr>
          </a:lstStyle>
          <a:p>
            <a:pPr marL="0" marR="0" lvl="0" indent="0" defTabSz="914400" eaLnBrk="0" fontAlgn="base" hangingPunct="0">
              <a:spcAft>
                <a:spcPct val="0"/>
              </a:spcAft>
              <a:buClrTx/>
              <a:buSzTx/>
              <a:buFontTx/>
            </a:pPr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1200" y="1260613"/>
            <a:ext cx="10515600" cy="4915925"/>
          </a:xfrm>
        </p:spPr>
        <p:txBody>
          <a:bodyPr/>
          <a:lstStyle>
            <a:lvl1pPr>
              <a:defRPr>
                <a:solidFill>
                  <a:srgbClr val="727271"/>
                </a:solidFill>
              </a:defRPr>
            </a:lvl1pPr>
            <a:lvl2pPr>
              <a:defRPr>
                <a:solidFill>
                  <a:srgbClr val="727271"/>
                </a:solidFill>
              </a:defRPr>
            </a:lvl2pPr>
            <a:lvl3pPr>
              <a:defRPr>
                <a:solidFill>
                  <a:srgbClr val="727271"/>
                </a:solidFill>
              </a:defRPr>
            </a:lvl3pPr>
            <a:lvl4pPr>
              <a:defRPr>
                <a:solidFill>
                  <a:srgbClr val="727271"/>
                </a:solidFill>
              </a:defRPr>
            </a:lvl4pPr>
            <a:lvl5pPr>
              <a:defRPr>
                <a:solidFill>
                  <a:srgbClr val="727271"/>
                </a:solidFill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cxnSp>
        <p:nvCxnSpPr>
          <p:cNvPr id="11" name="直线连接符 10"/>
          <p:cNvCxnSpPr/>
          <p:nvPr userDrawn="1"/>
        </p:nvCxnSpPr>
        <p:spPr>
          <a:xfrm>
            <a:off x="801016" y="922424"/>
            <a:ext cx="10595685" cy="0"/>
          </a:xfrm>
          <a:prstGeom prst="line">
            <a:avLst/>
          </a:prstGeom>
          <a:ln cap="rnd">
            <a:solidFill>
              <a:srgbClr val="727271"/>
            </a:solidFill>
            <a:round/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形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6242400"/>
            <a:ext cx="655200" cy="431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_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1200" y="417600"/>
            <a:ext cx="10076400" cy="522000"/>
          </a:xfrm>
          <a:noFill/>
          <a:ln w="9525">
            <a:noFill/>
            <a:miter lim="800000"/>
          </a:ln>
        </p:spPr>
        <p:txBody>
          <a:bodyPr vert="horz" wrap="none" lIns="0" tIns="45720" rIns="91440" bIns="45720" rtlCol="0" anchor="ctr">
            <a:noAutofit/>
          </a:bodyPr>
          <a:lstStyle>
            <a:lvl1pPr algn="ctr">
              <a:defRPr kumimoji="1" lang="zh-CN" altLang="en-US" sz="2400" b="1" i="0" u="none" strike="noStrike" cap="none" spc="0" normalizeH="0" baseline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defRPr>
            </a:lvl1pPr>
          </a:lstStyle>
          <a:p>
            <a:pPr marL="0" lvl="0" algn="ctr" defTabSz="914400" eaLnBrk="0" fontAlgn="base" hangingPunct="0">
              <a:spcAft>
                <a:spcPct val="0"/>
              </a:spcAft>
            </a:pPr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781200" y="1260613"/>
            <a:ext cx="10515600" cy="4915925"/>
          </a:xfrm>
        </p:spPr>
        <p:txBody>
          <a:bodyPr/>
          <a:lstStyle>
            <a:lvl1pPr>
              <a:defRPr>
                <a:solidFill>
                  <a:srgbClr val="727271"/>
                </a:solidFill>
              </a:defRPr>
            </a:lvl1pPr>
            <a:lvl2pPr>
              <a:defRPr>
                <a:solidFill>
                  <a:srgbClr val="727271"/>
                </a:solidFill>
              </a:defRPr>
            </a:lvl2pPr>
            <a:lvl3pPr>
              <a:defRPr>
                <a:solidFill>
                  <a:srgbClr val="727271"/>
                </a:solidFill>
              </a:defRPr>
            </a:lvl3pPr>
            <a:lvl4pPr>
              <a:defRPr>
                <a:solidFill>
                  <a:srgbClr val="727271"/>
                </a:solidFill>
              </a:defRPr>
            </a:lvl4pPr>
            <a:lvl5pPr>
              <a:defRPr>
                <a:solidFill>
                  <a:srgbClr val="727271"/>
                </a:solidFill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pic>
        <p:nvPicPr>
          <p:cNvPr id="12" name="图形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6242400"/>
            <a:ext cx="655200" cy="431395"/>
          </a:xfrm>
          <a:prstGeom prst="rect">
            <a:avLst/>
          </a:prstGeom>
        </p:spPr>
      </p:pic>
      <p:cxnSp>
        <p:nvCxnSpPr>
          <p:cNvPr id="13" name="直线连接符 12"/>
          <p:cNvCxnSpPr/>
          <p:nvPr userDrawn="1"/>
        </p:nvCxnSpPr>
        <p:spPr>
          <a:xfrm>
            <a:off x="801016" y="922424"/>
            <a:ext cx="10594800" cy="0"/>
          </a:xfrm>
          <a:prstGeom prst="line">
            <a:avLst/>
          </a:prstGeom>
          <a:ln cap="rnd">
            <a:solidFill>
              <a:srgbClr val="727271"/>
            </a:solidFill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_正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6800" y="1576800"/>
            <a:ext cx="9216000" cy="831600"/>
          </a:xfr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 algn="ctr">
              <a:defRPr kumimoji="0" lang="zh-CN" altLang="en-US" sz="4000" b="1" i="0" u="none" strike="noStrike" cap="none" spc="0" normalizeH="0" baseline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eaLnBrk="0" fontAlgn="base" hangingPunct="0">
              <a:spcAft>
                <a:spcPct val="0"/>
              </a:spcAft>
              <a:buClrTx/>
              <a:buSzTx/>
              <a:buFontTx/>
            </a:pPr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1486800" y="2844001"/>
            <a:ext cx="9216000" cy="3332538"/>
          </a:xfrm>
        </p:spPr>
        <p:txBody>
          <a:bodyPr/>
          <a:lstStyle>
            <a:lvl1pPr>
              <a:defRPr>
                <a:solidFill>
                  <a:srgbClr val="727271"/>
                </a:solidFill>
              </a:defRPr>
            </a:lvl1pPr>
            <a:lvl2pPr>
              <a:defRPr>
                <a:solidFill>
                  <a:srgbClr val="727271"/>
                </a:solidFill>
              </a:defRPr>
            </a:lvl2pPr>
            <a:lvl3pPr>
              <a:defRPr>
                <a:solidFill>
                  <a:srgbClr val="727271"/>
                </a:solidFill>
              </a:defRPr>
            </a:lvl3pPr>
            <a:lvl4pPr>
              <a:defRPr>
                <a:solidFill>
                  <a:srgbClr val="727271"/>
                </a:solidFill>
              </a:defRPr>
            </a:lvl4pPr>
            <a:lvl5pPr>
              <a:defRPr>
                <a:solidFill>
                  <a:srgbClr val="727271"/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  <p:pic>
        <p:nvPicPr>
          <p:cNvPr id="10" name="图形 9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6242400"/>
            <a:ext cx="655200" cy="431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14" name="图形 1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6242400"/>
            <a:ext cx="655200" cy="431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47663" y="364122"/>
            <a:ext cx="655200" cy="431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47663" y="364122"/>
            <a:ext cx="655200" cy="43139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15" name="标题 1"/>
          <p:cNvSpPr>
            <a:spLocks noGrp="1"/>
          </p:cNvSpPr>
          <p:nvPr>
            <p:ph type="ctrTitle" hasCustomPrompt="1"/>
          </p:nvPr>
        </p:nvSpPr>
        <p:spPr>
          <a:xfrm>
            <a:off x="1623600" y="1934601"/>
            <a:ext cx="8953200" cy="835998"/>
          </a:xfrm>
        </p:spPr>
        <p:txBody>
          <a:bodyPr wrap="square">
            <a:spAutoFit/>
          </a:bodyPr>
          <a:lstStyle>
            <a:lvl1pPr algn="ctr">
              <a:defRPr lang="zh-CN" altLang="en-US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ctr">
              <a:lnSpc>
                <a:spcPct val="120000"/>
              </a:lnSpc>
            </a:pPr>
            <a:r>
              <a:rPr kumimoji="1" lang="zh-CN" altLang="en-US" dirty="0"/>
              <a:t>此处输入</a:t>
            </a:r>
            <a:r>
              <a:rPr kumimoji="1" lang="en-US" altLang="zh-CN" dirty="0"/>
              <a:t>2022</a:t>
            </a:r>
            <a:r>
              <a:rPr kumimoji="1" lang="zh-CN" altLang="en-US" dirty="0"/>
              <a:t>演示主题</a:t>
            </a:r>
            <a:endParaRPr kumimoji="1" lang="zh-CN" altLang="en-US" dirty="0"/>
          </a:p>
        </p:txBody>
      </p:sp>
      <p:sp>
        <p:nvSpPr>
          <p:cNvPr id="16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619400" y="2764801"/>
            <a:ext cx="8953200" cy="480131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zh-CN" altLang="en-US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algn="ctr"/>
            <a:r>
              <a:rPr kumimoji="1" lang="zh-CN" altLang="en-US" dirty="0"/>
              <a:t>此处输入次级主题</a:t>
            </a:r>
            <a:endParaRPr kumimoji="1" lang="zh-CN" altLang="en-US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3" hasCustomPrompt="1"/>
          </p:nvPr>
        </p:nvSpPr>
        <p:spPr>
          <a:xfrm>
            <a:off x="4712400" y="3559334"/>
            <a:ext cx="2761200" cy="369332"/>
          </a:xfrm>
        </p:spPr>
        <p:txBody>
          <a:bodyPr wrap="square" anchor="ctr">
            <a:spAutoFit/>
          </a:bodyPr>
          <a:lstStyle>
            <a:lvl1pPr marL="0" indent="0">
              <a:buNone/>
              <a:defRPr lang="zh-CN" altLang="en-US" sz="2000" b="1" spc="3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algn="ctr"/>
            <a:r>
              <a:rPr kumimoji="1" lang="zh-CN" altLang="en-US" dirty="0"/>
              <a:t>演讲者：</a:t>
            </a:r>
            <a:r>
              <a:rPr kumimoji="1" lang="en-US" altLang="zh-CN" dirty="0"/>
              <a:t>XXX</a:t>
            </a:r>
            <a:endParaRPr kumimoji="1" lang="zh-CN" altLang="en-US" dirty="0"/>
          </a:p>
        </p:txBody>
      </p:sp>
      <p:sp>
        <p:nvSpPr>
          <p:cNvPr id="23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5146267" y="3981601"/>
            <a:ext cx="1893467" cy="313932"/>
          </a:xfrm>
        </p:spPr>
        <p:txBody>
          <a:bodyPr wrap="none" anchor="ctr">
            <a:spAutoFit/>
          </a:bodyPr>
          <a:lstStyle>
            <a:lvl1pPr marL="0" indent="0">
              <a:buNone/>
              <a:defRPr lang="zh-CN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defRPr>
            </a:lvl1pPr>
          </a:lstStyle>
          <a:p>
            <a:pPr algn="ctr"/>
            <a:r>
              <a:rPr lang="en-US" altLang="zh-CN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2022</a:t>
            </a:r>
            <a:r>
              <a:rPr lang="zh-CN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年</a:t>
            </a:r>
            <a:r>
              <a:rPr lang="en-US" altLang="zh-CN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X</a:t>
            </a:r>
            <a:r>
              <a:rPr lang="zh-CN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月</a:t>
            </a:r>
            <a:r>
              <a:rPr lang="en-US" altLang="zh-CN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X</a:t>
            </a:r>
            <a:r>
              <a:rPr lang="zh-CN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日</a:t>
            </a:r>
            <a:endParaRPr lang="zh-CN" altLang="en-US" sz="16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目录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2772"/>
          <a:stretch>
            <a:fillRect/>
          </a:stretch>
        </p:blipFill>
        <p:spPr>
          <a:xfrm>
            <a:off x="-1" y="1"/>
            <a:ext cx="10559753" cy="667379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2333440" y="750515"/>
            <a:ext cx="734651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4400" b="1" dirty="0">
                <a:solidFill>
                  <a:srgbClr val="E60012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目</a:t>
            </a:r>
            <a:endParaRPr lang="en-US" altLang="zh-CN" sz="4400" b="1" dirty="0">
              <a:solidFill>
                <a:srgbClr val="E60012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  <a:p>
            <a:r>
              <a:rPr lang="zh-CN" altLang="en-US" sz="4400" b="1" dirty="0">
                <a:solidFill>
                  <a:srgbClr val="E60012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录</a:t>
            </a:r>
            <a:endParaRPr lang="zh-CN" altLang="en-US" sz="4400" b="1" dirty="0">
              <a:solidFill>
                <a:srgbClr val="E60012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pic>
        <p:nvPicPr>
          <p:cNvPr id="8" name="图形 7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47663" y="364122"/>
            <a:ext cx="655200" cy="43139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</a:fld>
            <a:endParaRPr kumimoji="1"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-1" y="1943653"/>
            <a:ext cx="12193200" cy="2419945"/>
            <a:chOff x="170694" y="177982"/>
            <a:chExt cx="3936003" cy="781165"/>
          </a:xfrm>
        </p:grpSpPr>
        <p:sp>
          <p:nvSpPr>
            <p:cNvPr id="7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727271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727271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60012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2" name="文本框 11"/>
          <p:cNvSpPr txBox="1"/>
          <p:nvPr userDrawn="1"/>
        </p:nvSpPr>
        <p:spPr>
          <a:xfrm>
            <a:off x="2170935" y="1971951"/>
            <a:ext cx="1000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endParaRPr kumimoji="1" lang="zh-CN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3970800" y="2509676"/>
            <a:ext cx="6735600" cy="567850"/>
          </a:xfrm>
          <a:noFill/>
        </p:spPr>
        <p:txBody>
          <a:bodyPr wrap="square" lIns="68584" tIns="34291" rIns="68584" bIns="34291" rtlCol="0">
            <a:spAutoFit/>
          </a:bodyPr>
          <a:lstStyle>
            <a:lvl1pPr>
              <a:defRPr lang="zh-CN" alt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/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sp>
        <p:nvSpPr>
          <p:cNvPr id="16" name="文本占位符 2"/>
          <p:cNvSpPr>
            <a:spLocks noGrp="1"/>
          </p:cNvSpPr>
          <p:nvPr>
            <p:ph type="body" idx="1"/>
          </p:nvPr>
        </p:nvSpPr>
        <p:spPr>
          <a:xfrm>
            <a:off x="3970800" y="3337202"/>
            <a:ext cx="6739200" cy="290851"/>
          </a:xfrm>
          <a:noFill/>
        </p:spPr>
        <p:txBody>
          <a:bodyPr wrap="square" lIns="68584" tIns="34291" rIns="68584" bIns="34291" rtlCol="0">
            <a:spAutoFit/>
          </a:bodyPr>
          <a:lstStyle>
            <a:lvl1pPr marL="0" indent="0">
              <a:buNone/>
              <a:defRPr lang="zh-CN" altLang="en-US" sz="16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eaLnBrk="0" hangingPunct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</p:txBody>
      </p:sp>
      <p:pic>
        <p:nvPicPr>
          <p:cNvPr id="17" name="图形 1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364122"/>
            <a:ext cx="655200" cy="431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_居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gradFill>
            <a:gsLst>
              <a:gs pos="0">
                <a:srgbClr val="BC000B"/>
              </a:gs>
              <a:gs pos="100000">
                <a:srgbClr val="E600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1200" y="417600"/>
            <a:ext cx="10080000" cy="522000"/>
          </a:xfr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>
              <a:defRPr kumimoji="0" lang="zh-CN" altLang="en-US" sz="2400" b="1" i="0" u="none" strike="noStrike" cap="none" spc="0" normalizeH="0" baseline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defRPr>
            </a:lvl1pPr>
          </a:lstStyle>
          <a:p>
            <a:pPr marL="0" marR="0" lvl="0" indent="0" defTabSz="914400" eaLnBrk="0" fontAlgn="base" hangingPunct="0">
              <a:spcAft>
                <a:spcPct val="0"/>
              </a:spcAft>
              <a:buClrTx/>
              <a:buSzTx/>
              <a:buFontTx/>
            </a:pPr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1200" y="1260613"/>
            <a:ext cx="10515600" cy="4915925"/>
          </a:xfrm>
        </p:spPr>
        <p:txBody>
          <a:bodyPr/>
          <a:lstStyle>
            <a:lvl1pPr>
              <a:defRPr>
                <a:solidFill>
                  <a:srgbClr val="727271"/>
                </a:solidFill>
              </a:defRPr>
            </a:lvl1pPr>
            <a:lvl2pPr>
              <a:defRPr>
                <a:solidFill>
                  <a:srgbClr val="727271"/>
                </a:solidFill>
              </a:defRPr>
            </a:lvl2pPr>
            <a:lvl3pPr>
              <a:defRPr>
                <a:solidFill>
                  <a:srgbClr val="727271"/>
                </a:solidFill>
              </a:defRPr>
            </a:lvl3pPr>
            <a:lvl4pPr>
              <a:defRPr>
                <a:solidFill>
                  <a:srgbClr val="727271"/>
                </a:solidFill>
              </a:defRPr>
            </a:lvl4pPr>
            <a:lvl5pPr>
              <a:defRPr>
                <a:solidFill>
                  <a:srgbClr val="727271"/>
                </a:solidFill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7" name="图形 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364122"/>
            <a:ext cx="655200" cy="431395"/>
          </a:xfrm>
          <a:prstGeom prst="rect">
            <a:avLst/>
          </a:prstGeom>
        </p:spPr>
      </p:pic>
      <p:cxnSp>
        <p:nvCxnSpPr>
          <p:cNvPr id="8" name="直接连接符 3"/>
          <p:cNvCxnSpPr/>
          <p:nvPr userDrawn="1"/>
        </p:nvCxnSpPr>
        <p:spPr>
          <a:xfrm>
            <a:off x="620424" y="920797"/>
            <a:ext cx="11152477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4"/>
          <p:cNvCxnSpPr/>
          <p:nvPr userDrawn="1"/>
        </p:nvCxnSpPr>
        <p:spPr>
          <a:xfrm>
            <a:off x="10934700" y="882697"/>
            <a:ext cx="71437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5"/>
          <p:cNvCxnSpPr/>
          <p:nvPr userDrawn="1"/>
        </p:nvCxnSpPr>
        <p:spPr>
          <a:xfrm>
            <a:off x="11649077" y="882796"/>
            <a:ext cx="38100" cy="3463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_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gradFill>
            <a:gsLst>
              <a:gs pos="0">
                <a:srgbClr val="BC000B"/>
              </a:gs>
              <a:gs pos="100000">
                <a:srgbClr val="E600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1200" y="417600"/>
            <a:ext cx="10076400" cy="522000"/>
          </a:xfrm>
          <a:noFill/>
          <a:ln w="9525">
            <a:noFill/>
            <a:miter lim="800000"/>
          </a:ln>
        </p:spPr>
        <p:txBody>
          <a:bodyPr vert="horz" wrap="none" lIns="0" tIns="45720" rIns="91440" bIns="45720" rtlCol="0" anchor="ctr">
            <a:noAutofit/>
          </a:bodyPr>
          <a:lstStyle>
            <a:lvl1pPr algn="ctr">
              <a:defRPr kumimoji="1" lang="zh-CN" altLang="en-US" sz="2400" b="1" i="0" u="none" strike="noStrike" cap="none" spc="0" normalizeH="0" baseline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defRPr>
            </a:lvl1pPr>
          </a:lstStyle>
          <a:p>
            <a:pPr marL="0" lvl="0" algn="ctr" defTabSz="914400" eaLnBrk="0" fontAlgn="base" hangingPunct="0">
              <a:spcAft>
                <a:spcPct val="0"/>
              </a:spcAft>
            </a:pPr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6" name="图形 5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364122"/>
            <a:ext cx="655200" cy="431395"/>
          </a:xfrm>
          <a:prstGeom prst="rect">
            <a:avLst/>
          </a:prstGeom>
        </p:spPr>
      </p:pic>
      <p:cxnSp>
        <p:nvCxnSpPr>
          <p:cNvPr id="7" name="直接连接符 3"/>
          <p:cNvCxnSpPr/>
          <p:nvPr userDrawn="1"/>
        </p:nvCxnSpPr>
        <p:spPr>
          <a:xfrm>
            <a:off x="620424" y="920797"/>
            <a:ext cx="11152477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4"/>
          <p:cNvCxnSpPr/>
          <p:nvPr userDrawn="1"/>
        </p:nvCxnSpPr>
        <p:spPr>
          <a:xfrm>
            <a:off x="10934700" y="882697"/>
            <a:ext cx="71437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5"/>
          <p:cNvCxnSpPr/>
          <p:nvPr userDrawn="1"/>
        </p:nvCxnSpPr>
        <p:spPr>
          <a:xfrm>
            <a:off x="11649077" y="882796"/>
            <a:ext cx="38100" cy="3463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781200" y="1260613"/>
            <a:ext cx="10515600" cy="4915925"/>
          </a:xfrm>
        </p:spPr>
        <p:txBody>
          <a:bodyPr/>
          <a:lstStyle>
            <a:lvl1pPr>
              <a:defRPr>
                <a:solidFill>
                  <a:srgbClr val="727271"/>
                </a:solidFill>
              </a:defRPr>
            </a:lvl1pPr>
            <a:lvl2pPr>
              <a:defRPr>
                <a:solidFill>
                  <a:srgbClr val="727271"/>
                </a:solidFill>
              </a:defRPr>
            </a:lvl2pPr>
            <a:lvl3pPr>
              <a:defRPr>
                <a:solidFill>
                  <a:srgbClr val="727271"/>
                </a:solidFill>
              </a:defRPr>
            </a:lvl3pPr>
            <a:lvl4pPr>
              <a:defRPr>
                <a:solidFill>
                  <a:srgbClr val="727271"/>
                </a:solidFill>
              </a:defRPr>
            </a:lvl4pPr>
            <a:lvl5pPr>
              <a:defRPr>
                <a:solidFill>
                  <a:srgbClr val="727271"/>
                </a:solidFill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目录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2772"/>
          <a:stretch>
            <a:fillRect/>
          </a:stretch>
        </p:blipFill>
        <p:spPr>
          <a:xfrm>
            <a:off x="-1" y="1"/>
            <a:ext cx="10559753" cy="667379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2333440" y="750515"/>
            <a:ext cx="734651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4400" b="1" dirty="0">
                <a:solidFill>
                  <a:srgbClr val="E60012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目</a:t>
            </a:r>
            <a:endParaRPr lang="en-US" altLang="zh-CN" sz="4400" b="1" dirty="0">
              <a:solidFill>
                <a:srgbClr val="E60012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  <a:p>
            <a:r>
              <a:rPr lang="zh-CN" altLang="en-US" sz="4400" b="1" dirty="0">
                <a:solidFill>
                  <a:srgbClr val="E60012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录</a:t>
            </a:r>
            <a:endParaRPr lang="zh-CN" altLang="en-US" sz="4400" b="1" dirty="0">
              <a:solidFill>
                <a:srgbClr val="E60012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pic>
        <p:nvPicPr>
          <p:cNvPr id="8" name="图形 7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47663" y="364122"/>
            <a:ext cx="655200" cy="43139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_正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gradFill>
            <a:gsLst>
              <a:gs pos="0">
                <a:srgbClr val="BC000B"/>
              </a:gs>
              <a:gs pos="100000">
                <a:srgbClr val="E600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6800" y="1576800"/>
            <a:ext cx="9216000" cy="831600"/>
          </a:xfr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 algn="ctr">
              <a:defRPr kumimoji="0" lang="zh-CN" altLang="en-US" sz="4000" b="1" i="0" u="none" strike="noStrike" cap="none" spc="0" normalizeH="0" baseline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eaLnBrk="0" fontAlgn="base" hangingPunct="0">
              <a:spcAft>
                <a:spcPct val="0"/>
              </a:spcAft>
              <a:buClrTx/>
              <a:buSzTx/>
              <a:buFontTx/>
            </a:pPr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8" name="图形 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364122"/>
            <a:ext cx="655200" cy="431395"/>
          </a:xfrm>
          <a:prstGeom prst="rect">
            <a:avLst/>
          </a:prstGeom>
        </p:spPr>
      </p:pic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1486800" y="2844001"/>
            <a:ext cx="9216000" cy="3332538"/>
          </a:xfrm>
        </p:spPr>
        <p:txBody>
          <a:bodyPr/>
          <a:lstStyle>
            <a:lvl1pPr>
              <a:defRPr>
                <a:solidFill>
                  <a:srgbClr val="727271"/>
                </a:solidFill>
              </a:defRPr>
            </a:lvl1pPr>
            <a:lvl2pPr>
              <a:defRPr>
                <a:solidFill>
                  <a:srgbClr val="727271"/>
                </a:solidFill>
              </a:defRPr>
            </a:lvl2pPr>
            <a:lvl3pPr>
              <a:defRPr>
                <a:solidFill>
                  <a:srgbClr val="727271"/>
                </a:solidFill>
              </a:defRPr>
            </a:lvl3pPr>
            <a:lvl4pPr>
              <a:defRPr>
                <a:solidFill>
                  <a:srgbClr val="727271"/>
                </a:solidFill>
              </a:defRPr>
            </a:lvl4pPr>
            <a:lvl5pPr>
              <a:defRPr>
                <a:solidFill>
                  <a:srgbClr val="727271"/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gradFill>
            <a:gsLst>
              <a:gs pos="0">
                <a:srgbClr val="BC000B"/>
              </a:gs>
              <a:gs pos="100000">
                <a:srgbClr val="E600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5" name="图形 4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364122"/>
            <a:ext cx="655200" cy="431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目录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2772"/>
          <a:stretch>
            <a:fillRect/>
          </a:stretch>
        </p:blipFill>
        <p:spPr>
          <a:xfrm>
            <a:off x="-1" y="1"/>
            <a:ext cx="10559753" cy="667379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2333440" y="750515"/>
            <a:ext cx="734651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4400" b="1" dirty="0">
                <a:solidFill>
                  <a:srgbClr val="E60012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目</a:t>
            </a:r>
            <a:endParaRPr lang="en-US" altLang="zh-CN" sz="4400" b="1" dirty="0">
              <a:solidFill>
                <a:srgbClr val="E60012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  <a:p>
            <a:r>
              <a:rPr lang="zh-CN" altLang="en-US" sz="4400" b="1" dirty="0">
                <a:solidFill>
                  <a:srgbClr val="E60012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录</a:t>
            </a:r>
            <a:endParaRPr lang="zh-CN" altLang="en-US" sz="4400" b="1" dirty="0">
              <a:solidFill>
                <a:srgbClr val="E60012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9" name="图形 8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47663" y="6242400"/>
            <a:ext cx="655200" cy="431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-1" y="1943653"/>
            <a:ext cx="12193200" cy="2419945"/>
            <a:chOff x="170694" y="177982"/>
            <a:chExt cx="3936003" cy="781165"/>
          </a:xfrm>
        </p:grpSpPr>
        <p:sp>
          <p:nvSpPr>
            <p:cNvPr id="7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727271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727271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60012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2" name="文本框 11"/>
          <p:cNvSpPr txBox="1"/>
          <p:nvPr userDrawn="1"/>
        </p:nvSpPr>
        <p:spPr>
          <a:xfrm>
            <a:off x="2170935" y="1971951"/>
            <a:ext cx="1000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endParaRPr kumimoji="1" lang="zh-CN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3970800" y="2509676"/>
            <a:ext cx="6735600" cy="567850"/>
          </a:xfrm>
          <a:noFill/>
        </p:spPr>
        <p:txBody>
          <a:bodyPr wrap="square" lIns="68584" tIns="34291" rIns="68584" bIns="34291" rtlCol="0">
            <a:spAutoFit/>
          </a:bodyPr>
          <a:lstStyle>
            <a:lvl1pPr>
              <a:defRPr lang="zh-CN" alt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/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sp>
        <p:nvSpPr>
          <p:cNvPr id="16" name="文本占位符 2"/>
          <p:cNvSpPr>
            <a:spLocks noGrp="1"/>
          </p:cNvSpPr>
          <p:nvPr>
            <p:ph type="body" idx="1"/>
          </p:nvPr>
        </p:nvSpPr>
        <p:spPr>
          <a:xfrm>
            <a:off x="3970800" y="3337202"/>
            <a:ext cx="6739200" cy="290851"/>
          </a:xfrm>
          <a:noFill/>
        </p:spPr>
        <p:txBody>
          <a:bodyPr wrap="square" lIns="68584" tIns="34291" rIns="68584" bIns="34291" rtlCol="0">
            <a:spAutoFit/>
          </a:bodyPr>
          <a:lstStyle>
            <a:lvl1pPr marL="0" indent="0">
              <a:buNone/>
              <a:defRPr lang="zh-CN" altLang="en-US" sz="16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eaLnBrk="0" hangingPunct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</p:txBody>
      </p:sp>
      <p:pic>
        <p:nvPicPr>
          <p:cNvPr id="13" name="图形 12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6242400"/>
            <a:ext cx="655200" cy="431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_居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1200" y="417600"/>
            <a:ext cx="10080000" cy="522000"/>
          </a:xfr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>
              <a:defRPr kumimoji="0" lang="zh-CN" altLang="en-US" sz="2400" b="1" i="0" u="none" strike="noStrike" cap="none" spc="0" normalizeH="0" baseline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defRPr>
            </a:lvl1pPr>
          </a:lstStyle>
          <a:p>
            <a:pPr marL="0" marR="0" lvl="0" indent="0" defTabSz="914400" eaLnBrk="0" fontAlgn="base" hangingPunct="0">
              <a:spcAft>
                <a:spcPct val="0"/>
              </a:spcAft>
              <a:buClrTx/>
              <a:buSzTx/>
              <a:buFontTx/>
            </a:pPr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1200" y="1260613"/>
            <a:ext cx="10515600" cy="4915925"/>
          </a:xfrm>
        </p:spPr>
        <p:txBody>
          <a:bodyPr/>
          <a:lstStyle>
            <a:lvl1pPr>
              <a:defRPr>
                <a:solidFill>
                  <a:srgbClr val="727271"/>
                </a:solidFill>
              </a:defRPr>
            </a:lvl1pPr>
            <a:lvl2pPr>
              <a:defRPr>
                <a:solidFill>
                  <a:srgbClr val="727271"/>
                </a:solidFill>
              </a:defRPr>
            </a:lvl2pPr>
            <a:lvl3pPr>
              <a:defRPr>
                <a:solidFill>
                  <a:srgbClr val="727271"/>
                </a:solidFill>
              </a:defRPr>
            </a:lvl3pPr>
            <a:lvl4pPr>
              <a:defRPr>
                <a:solidFill>
                  <a:srgbClr val="727271"/>
                </a:solidFill>
              </a:defRPr>
            </a:lvl4pPr>
            <a:lvl5pPr>
              <a:defRPr>
                <a:solidFill>
                  <a:srgbClr val="727271"/>
                </a:solidFill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cxnSp>
        <p:nvCxnSpPr>
          <p:cNvPr id="11" name="直线连接符 10"/>
          <p:cNvCxnSpPr/>
          <p:nvPr userDrawn="1"/>
        </p:nvCxnSpPr>
        <p:spPr>
          <a:xfrm>
            <a:off x="801016" y="922424"/>
            <a:ext cx="10595685" cy="0"/>
          </a:xfrm>
          <a:prstGeom prst="line">
            <a:avLst/>
          </a:prstGeom>
          <a:ln cap="rnd">
            <a:solidFill>
              <a:srgbClr val="727271"/>
            </a:solidFill>
            <a:round/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形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6242400"/>
            <a:ext cx="655200" cy="431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_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1200" y="417600"/>
            <a:ext cx="10076400" cy="522000"/>
          </a:xfrm>
          <a:noFill/>
          <a:ln w="9525">
            <a:noFill/>
            <a:miter lim="800000"/>
          </a:ln>
        </p:spPr>
        <p:txBody>
          <a:bodyPr vert="horz" wrap="none" lIns="0" tIns="45720" rIns="91440" bIns="45720" rtlCol="0" anchor="ctr">
            <a:noAutofit/>
          </a:bodyPr>
          <a:lstStyle>
            <a:lvl1pPr algn="ctr">
              <a:defRPr kumimoji="1" lang="zh-CN" altLang="en-US" sz="2400" b="1" i="0" u="none" strike="noStrike" cap="none" spc="0" normalizeH="0" baseline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defRPr>
            </a:lvl1pPr>
          </a:lstStyle>
          <a:p>
            <a:pPr marL="0" lvl="0" algn="ctr" defTabSz="914400" eaLnBrk="0" fontAlgn="base" hangingPunct="0">
              <a:spcAft>
                <a:spcPct val="0"/>
              </a:spcAft>
            </a:pPr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781200" y="1260613"/>
            <a:ext cx="10515600" cy="4915925"/>
          </a:xfrm>
        </p:spPr>
        <p:txBody>
          <a:bodyPr/>
          <a:lstStyle>
            <a:lvl1pPr>
              <a:defRPr>
                <a:solidFill>
                  <a:srgbClr val="727271"/>
                </a:solidFill>
              </a:defRPr>
            </a:lvl1pPr>
            <a:lvl2pPr>
              <a:defRPr>
                <a:solidFill>
                  <a:srgbClr val="727271"/>
                </a:solidFill>
              </a:defRPr>
            </a:lvl2pPr>
            <a:lvl3pPr>
              <a:defRPr>
                <a:solidFill>
                  <a:srgbClr val="727271"/>
                </a:solidFill>
              </a:defRPr>
            </a:lvl3pPr>
            <a:lvl4pPr>
              <a:defRPr>
                <a:solidFill>
                  <a:srgbClr val="727271"/>
                </a:solidFill>
              </a:defRPr>
            </a:lvl4pPr>
            <a:lvl5pPr>
              <a:defRPr>
                <a:solidFill>
                  <a:srgbClr val="727271"/>
                </a:solidFill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pic>
        <p:nvPicPr>
          <p:cNvPr id="12" name="图形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6242400"/>
            <a:ext cx="655200" cy="431395"/>
          </a:xfrm>
          <a:prstGeom prst="rect">
            <a:avLst/>
          </a:prstGeom>
        </p:spPr>
      </p:pic>
      <p:cxnSp>
        <p:nvCxnSpPr>
          <p:cNvPr id="13" name="直线连接符 12"/>
          <p:cNvCxnSpPr/>
          <p:nvPr userDrawn="1"/>
        </p:nvCxnSpPr>
        <p:spPr>
          <a:xfrm>
            <a:off x="801016" y="922424"/>
            <a:ext cx="10594800" cy="0"/>
          </a:xfrm>
          <a:prstGeom prst="line">
            <a:avLst/>
          </a:prstGeom>
          <a:ln cap="rnd">
            <a:solidFill>
              <a:srgbClr val="727271"/>
            </a:solidFill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_正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6800" y="1576800"/>
            <a:ext cx="9216000" cy="831600"/>
          </a:xfr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 algn="ctr">
              <a:defRPr kumimoji="0" lang="zh-CN" altLang="en-US" sz="4000" b="1" i="0" u="none" strike="noStrike" cap="none" spc="0" normalizeH="0" baseline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eaLnBrk="0" fontAlgn="base" hangingPunct="0">
              <a:spcAft>
                <a:spcPct val="0"/>
              </a:spcAft>
              <a:buClrTx/>
              <a:buSzTx/>
              <a:buFontTx/>
            </a:pPr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1486800" y="2844001"/>
            <a:ext cx="9216000" cy="3332538"/>
          </a:xfrm>
        </p:spPr>
        <p:txBody>
          <a:bodyPr/>
          <a:lstStyle>
            <a:lvl1pPr>
              <a:defRPr>
                <a:solidFill>
                  <a:srgbClr val="727271"/>
                </a:solidFill>
              </a:defRPr>
            </a:lvl1pPr>
            <a:lvl2pPr>
              <a:defRPr>
                <a:solidFill>
                  <a:srgbClr val="727271"/>
                </a:solidFill>
              </a:defRPr>
            </a:lvl2pPr>
            <a:lvl3pPr>
              <a:defRPr>
                <a:solidFill>
                  <a:srgbClr val="727271"/>
                </a:solidFill>
              </a:defRPr>
            </a:lvl3pPr>
            <a:lvl4pPr>
              <a:defRPr>
                <a:solidFill>
                  <a:srgbClr val="727271"/>
                </a:solidFill>
              </a:defRPr>
            </a:lvl4pPr>
            <a:lvl5pPr>
              <a:defRPr>
                <a:solidFill>
                  <a:srgbClr val="727271"/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  <p:pic>
        <p:nvPicPr>
          <p:cNvPr id="10" name="图形 9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6242400"/>
            <a:ext cx="655200" cy="431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14" name="图形 1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6242400"/>
            <a:ext cx="655200" cy="431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47663" y="364122"/>
            <a:ext cx="655200" cy="431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0" y="3048"/>
            <a:ext cx="12181160" cy="68519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</a:fld>
            <a:endParaRPr kumimoji="1"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-1" y="1943653"/>
            <a:ext cx="12193200" cy="2419945"/>
            <a:chOff x="170694" y="177982"/>
            <a:chExt cx="3936003" cy="781165"/>
          </a:xfrm>
        </p:grpSpPr>
        <p:sp>
          <p:nvSpPr>
            <p:cNvPr id="7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727271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727271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60012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2" name="文本框 11"/>
          <p:cNvSpPr txBox="1"/>
          <p:nvPr userDrawn="1"/>
        </p:nvSpPr>
        <p:spPr>
          <a:xfrm>
            <a:off x="2170935" y="1971951"/>
            <a:ext cx="1000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endParaRPr kumimoji="1" lang="zh-CN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3970800" y="2509676"/>
            <a:ext cx="6735600" cy="567850"/>
          </a:xfrm>
          <a:noFill/>
        </p:spPr>
        <p:txBody>
          <a:bodyPr wrap="square" lIns="68584" tIns="34291" rIns="68584" bIns="34291" rtlCol="0">
            <a:spAutoFit/>
          </a:bodyPr>
          <a:lstStyle>
            <a:lvl1pPr>
              <a:defRPr lang="zh-CN" alt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/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sp>
        <p:nvSpPr>
          <p:cNvPr id="16" name="文本占位符 2"/>
          <p:cNvSpPr>
            <a:spLocks noGrp="1"/>
          </p:cNvSpPr>
          <p:nvPr>
            <p:ph type="body" idx="1"/>
          </p:nvPr>
        </p:nvSpPr>
        <p:spPr>
          <a:xfrm>
            <a:off x="3970800" y="3337202"/>
            <a:ext cx="6739200" cy="290851"/>
          </a:xfrm>
          <a:noFill/>
        </p:spPr>
        <p:txBody>
          <a:bodyPr wrap="square" lIns="68584" tIns="34291" rIns="68584" bIns="34291" rtlCol="0">
            <a:spAutoFit/>
          </a:bodyPr>
          <a:lstStyle>
            <a:lvl1pPr marL="0" indent="0">
              <a:buNone/>
              <a:defRPr lang="zh-CN" altLang="en-US" sz="16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eaLnBrk="0" hangingPunct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</p:txBody>
      </p:sp>
      <p:pic>
        <p:nvPicPr>
          <p:cNvPr id="17" name="图形 1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364122"/>
            <a:ext cx="655200" cy="431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47663" y="364122"/>
            <a:ext cx="655200" cy="43139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15" name="标题 1"/>
          <p:cNvSpPr>
            <a:spLocks noGrp="1"/>
          </p:cNvSpPr>
          <p:nvPr>
            <p:ph type="ctrTitle" hasCustomPrompt="1"/>
          </p:nvPr>
        </p:nvSpPr>
        <p:spPr>
          <a:xfrm>
            <a:off x="1623600" y="1934601"/>
            <a:ext cx="8953200" cy="835998"/>
          </a:xfrm>
        </p:spPr>
        <p:txBody>
          <a:bodyPr wrap="square">
            <a:spAutoFit/>
          </a:bodyPr>
          <a:lstStyle>
            <a:lvl1pPr algn="ctr">
              <a:defRPr lang="zh-CN" altLang="en-US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ctr">
              <a:lnSpc>
                <a:spcPct val="120000"/>
              </a:lnSpc>
            </a:pPr>
            <a:r>
              <a:rPr kumimoji="1" lang="zh-CN" altLang="en-US" dirty="0"/>
              <a:t>此处输入</a:t>
            </a:r>
            <a:r>
              <a:rPr kumimoji="1" lang="en-US" altLang="zh-CN" dirty="0"/>
              <a:t>2022</a:t>
            </a:r>
            <a:r>
              <a:rPr kumimoji="1" lang="zh-CN" altLang="en-US" dirty="0"/>
              <a:t>演示主题</a:t>
            </a:r>
            <a:endParaRPr kumimoji="1" lang="zh-CN" altLang="en-US" dirty="0"/>
          </a:p>
        </p:txBody>
      </p:sp>
      <p:sp>
        <p:nvSpPr>
          <p:cNvPr id="16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619400" y="2764801"/>
            <a:ext cx="8953200" cy="480131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zh-CN" altLang="en-US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algn="ctr"/>
            <a:r>
              <a:rPr kumimoji="1" lang="zh-CN" altLang="en-US" dirty="0"/>
              <a:t>此处输入次级主题</a:t>
            </a:r>
            <a:endParaRPr kumimoji="1" lang="zh-CN" altLang="en-US" dirty="0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3" hasCustomPrompt="1"/>
          </p:nvPr>
        </p:nvSpPr>
        <p:spPr>
          <a:xfrm>
            <a:off x="4712400" y="3559334"/>
            <a:ext cx="2761200" cy="369332"/>
          </a:xfrm>
        </p:spPr>
        <p:txBody>
          <a:bodyPr wrap="square" anchor="ctr">
            <a:spAutoFit/>
          </a:bodyPr>
          <a:lstStyle>
            <a:lvl1pPr marL="0" indent="0">
              <a:buNone/>
              <a:defRPr lang="zh-CN" altLang="en-US" sz="2000" b="1" spc="3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algn="ctr"/>
            <a:r>
              <a:rPr kumimoji="1" lang="zh-CN" altLang="en-US" dirty="0"/>
              <a:t>演讲者：</a:t>
            </a:r>
            <a:r>
              <a:rPr kumimoji="1" lang="en-US" altLang="zh-CN" dirty="0"/>
              <a:t>XXX</a:t>
            </a:r>
            <a:endParaRPr kumimoji="1" lang="zh-CN" altLang="en-US" dirty="0"/>
          </a:p>
        </p:txBody>
      </p:sp>
      <p:sp>
        <p:nvSpPr>
          <p:cNvPr id="23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5146267" y="3981601"/>
            <a:ext cx="1893467" cy="313932"/>
          </a:xfrm>
        </p:spPr>
        <p:txBody>
          <a:bodyPr wrap="none" anchor="ctr">
            <a:spAutoFit/>
          </a:bodyPr>
          <a:lstStyle>
            <a:lvl1pPr marL="0" indent="0">
              <a:buNone/>
              <a:defRPr lang="zh-CN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defRPr>
            </a:lvl1pPr>
          </a:lstStyle>
          <a:p>
            <a:pPr algn="ctr"/>
            <a:r>
              <a:rPr lang="en-US" altLang="zh-CN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2022</a:t>
            </a:r>
            <a:r>
              <a:rPr lang="zh-CN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年</a:t>
            </a:r>
            <a:r>
              <a:rPr lang="en-US" altLang="zh-CN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X</a:t>
            </a:r>
            <a:r>
              <a:rPr lang="zh-CN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月</a:t>
            </a:r>
            <a:r>
              <a:rPr lang="en-US" altLang="zh-CN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X</a:t>
            </a:r>
            <a:r>
              <a:rPr lang="zh-CN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日</a:t>
            </a:r>
            <a:endParaRPr lang="zh-CN" altLang="en-US" sz="16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目录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2772"/>
          <a:stretch>
            <a:fillRect/>
          </a:stretch>
        </p:blipFill>
        <p:spPr>
          <a:xfrm>
            <a:off x="-1" y="1"/>
            <a:ext cx="10559753" cy="667379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2333440" y="750515"/>
            <a:ext cx="734651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4400" b="1" dirty="0">
                <a:solidFill>
                  <a:srgbClr val="E60012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目</a:t>
            </a:r>
            <a:endParaRPr lang="en-US" altLang="zh-CN" sz="4400" b="1" dirty="0">
              <a:solidFill>
                <a:srgbClr val="E60012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  <a:p>
            <a:r>
              <a:rPr lang="zh-CN" altLang="en-US" sz="4400" b="1" dirty="0">
                <a:solidFill>
                  <a:srgbClr val="E60012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录</a:t>
            </a:r>
            <a:endParaRPr lang="zh-CN" altLang="en-US" sz="4400" b="1" dirty="0">
              <a:solidFill>
                <a:srgbClr val="E60012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pic>
        <p:nvPicPr>
          <p:cNvPr id="8" name="图形 7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47663" y="364122"/>
            <a:ext cx="655200" cy="43139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</a:fld>
            <a:endParaRPr kumimoji="1"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-1" y="1943653"/>
            <a:ext cx="12193200" cy="2419945"/>
            <a:chOff x="170694" y="177982"/>
            <a:chExt cx="3936003" cy="781165"/>
          </a:xfrm>
        </p:grpSpPr>
        <p:sp>
          <p:nvSpPr>
            <p:cNvPr id="7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727271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727271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60012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2" name="文本框 11"/>
          <p:cNvSpPr txBox="1"/>
          <p:nvPr userDrawn="1"/>
        </p:nvSpPr>
        <p:spPr>
          <a:xfrm>
            <a:off x="2170935" y="1971951"/>
            <a:ext cx="1000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endParaRPr kumimoji="1" lang="zh-CN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3970800" y="2509676"/>
            <a:ext cx="6735600" cy="567850"/>
          </a:xfrm>
          <a:noFill/>
        </p:spPr>
        <p:txBody>
          <a:bodyPr wrap="square" lIns="68584" tIns="34291" rIns="68584" bIns="34291" rtlCol="0">
            <a:spAutoFit/>
          </a:bodyPr>
          <a:lstStyle>
            <a:lvl1pPr>
              <a:defRPr lang="zh-CN" alt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/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sp>
        <p:nvSpPr>
          <p:cNvPr id="16" name="文本占位符 2"/>
          <p:cNvSpPr>
            <a:spLocks noGrp="1"/>
          </p:cNvSpPr>
          <p:nvPr>
            <p:ph type="body" idx="1"/>
          </p:nvPr>
        </p:nvSpPr>
        <p:spPr>
          <a:xfrm>
            <a:off x="3970800" y="3337202"/>
            <a:ext cx="6739200" cy="290851"/>
          </a:xfrm>
          <a:noFill/>
        </p:spPr>
        <p:txBody>
          <a:bodyPr wrap="square" lIns="68584" tIns="34291" rIns="68584" bIns="34291" rtlCol="0">
            <a:spAutoFit/>
          </a:bodyPr>
          <a:lstStyle>
            <a:lvl1pPr marL="0" indent="0">
              <a:buNone/>
              <a:defRPr lang="zh-CN" altLang="en-US" sz="16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eaLnBrk="0" hangingPunct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</p:txBody>
      </p:sp>
      <p:pic>
        <p:nvPicPr>
          <p:cNvPr id="17" name="图形 1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364122"/>
            <a:ext cx="655200" cy="431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_居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gradFill>
            <a:gsLst>
              <a:gs pos="0">
                <a:srgbClr val="BC000B"/>
              </a:gs>
              <a:gs pos="100000">
                <a:srgbClr val="E600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1200" y="417600"/>
            <a:ext cx="10080000" cy="522000"/>
          </a:xfr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>
              <a:defRPr kumimoji="0" lang="zh-CN" altLang="en-US" sz="2400" b="1" i="0" u="none" strike="noStrike" cap="none" spc="0" normalizeH="0" baseline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defRPr>
            </a:lvl1pPr>
          </a:lstStyle>
          <a:p>
            <a:pPr marL="0" marR="0" lvl="0" indent="0" defTabSz="914400" eaLnBrk="0" fontAlgn="base" hangingPunct="0">
              <a:spcAft>
                <a:spcPct val="0"/>
              </a:spcAft>
              <a:buClrTx/>
              <a:buSzTx/>
              <a:buFontTx/>
            </a:pPr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1200" y="1260613"/>
            <a:ext cx="10515600" cy="4915925"/>
          </a:xfrm>
        </p:spPr>
        <p:txBody>
          <a:bodyPr/>
          <a:lstStyle>
            <a:lvl1pPr>
              <a:defRPr>
                <a:solidFill>
                  <a:srgbClr val="727271"/>
                </a:solidFill>
              </a:defRPr>
            </a:lvl1pPr>
            <a:lvl2pPr>
              <a:defRPr>
                <a:solidFill>
                  <a:srgbClr val="727271"/>
                </a:solidFill>
              </a:defRPr>
            </a:lvl2pPr>
            <a:lvl3pPr>
              <a:defRPr>
                <a:solidFill>
                  <a:srgbClr val="727271"/>
                </a:solidFill>
              </a:defRPr>
            </a:lvl3pPr>
            <a:lvl4pPr>
              <a:defRPr>
                <a:solidFill>
                  <a:srgbClr val="727271"/>
                </a:solidFill>
              </a:defRPr>
            </a:lvl4pPr>
            <a:lvl5pPr>
              <a:defRPr>
                <a:solidFill>
                  <a:srgbClr val="727271"/>
                </a:solidFill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7" name="图形 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364122"/>
            <a:ext cx="655200" cy="431395"/>
          </a:xfrm>
          <a:prstGeom prst="rect">
            <a:avLst/>
          </a:prstGeom>
        </p:spPr>
      </p:pic>
      <p:cxnSp>
        <p:nvCxnSpPr>
          <p:cNvPr id="8" name="直接连接符 3"/>
          <p:cNvCxnSpPr/>
          <p:nvPr userDrawn="1"/>
        </p:nvCxnSpPr>
        <p:spPr>
          <a:xfrm>
            <a:off x="620424" y="920797"/>
            <a:ext cx="11152477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4"/>
          <p:cNvCxnSpPr/>
          <p:nvPr userDrawn="1"/>
        </p:nvCxnSpPr>
        <p:spPr>
          <a:xfrm>
            <a:off x="10934700" y="882697"/>
            <a:ext cx="71437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5"/>
          <p:cNvCxnSpPr/>
          <p:nvPr userDrawn="1"/>
        </p:nvCxnSpPr>
        <p:spPr>
          <a:xfrm>
            <a:off x="11649077" y="882796"/>
            <a:ext cx="38100" cy="3463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_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gradFill>
            <a:gsLst>
              <a:gs pos="0">
                <a:srgbClr val="BC000B"/>
              </a:gs>
              <a:gs pos="100000">
                <a:srgbClr val="E600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1200" y="417600"/>
            <a:ext cx="10076400" cy="522000"/>
          </a:xfrm>
          <a:noFill/>
          <a:ln w="9525">
            <a:noFill/>
            <a:miter lim="800000"/>
          </a:ln>
        </p:spPr>
        <p:txBody>
          <a:bodyPr vert="horz" wrap="none" lIns="0" tIns="45720" rIns="91440" bIns="45720" rtlCol="0" anchor="ctr">
            <a:noAutofit/>
          </a:bodyPr>
          <a:lstStyle>
            <a:lvl1pPr algn="ctr">
              <a:defRPr kumimoji="1" lang="zh-CN" altLang="en-US" sz="2400" b="1" i="0" u="none" strike="noStrike" cap="none" spc="0" normalizeH="0" baseline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defRPr>
            </a:lvl1pPr>
          </a:lstStyle>
          <a:p>
            <a:pPr marL="0" lvl="0" algn="ctr" defTabSz="914400" eaLnBrk="0" fontAlgn="base" hangingPunct="0">
              <a:spcAft>
                <a:spcPct val="0"/>
              </a:spcAft>
            </a:pPr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6" name="图形 5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364122"/>
            <a:ext cx="655200" cy="431395"/>
          </a:xfrm>
          <a:prstGeom prst="rect">
            <a:avLst/>
          </a:prstGeom>
        </p:spPr>
      </p:pic>
      <p:cxnSp>
        <p:nvCxnSpPr>
          <p:cNvPr id="7" name="直接连接符 3"/>
          <p:cNvCxnSpPr/>
          <p:nvPr userDrawn="1"/>
        </p:nvCxnSpPr>
        <p:spPr>
          <a:xfrm>
            <a:off x="620424" y="920797"/>
            <a:ext cx="11152477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4"/>
          <p:cNvCxnSpPr/>
          <p:nvPr userDrawn="1"/>
        </p:nvCxnSpPr>
        <p:spPr>
          <a:xfrm>
            <a:off x="10934700" y="882697"/>
            <a:ext cx="71437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5"/>
          <p:cNvCxnSpPr/>
          <p:nvPr userDrawn="1"/>
        </p:nvCxnSpPr>
        <p:spPr>
          <a:xfrm>
            <a:off x="11649077" y="882796"/>
            <a:ext cx="38100" cy="3463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781200" y="1260613"/>
            <a:ext cx="10515600" cy="4915925"/>
          </a:xfrm>
        </p:spPr>
        <p:txBody>
          <a:bodyPr/>
          <a:lstStyle>
            <a:lvl1pPr>
              <a:defRPr>
                <a:solidFill>
                  <a:srgbClr val="727271"/>
                </a:solidFill>
              </a:defRPr>
            </a:lvl1pPr>
            <a:lvl2pPr>
              <a:defRPr>
                <a:solidFill>
                  <a:srgbClr val="727271"/>
                </a:solidFill>
              </a:defRPr>
            </a:lvl2pPr>
            <a:lvl3pPr>
              <a:defRPr>
                <a:solidFill>
                  <a:srgbClr val="727271"/>
                </a:solidFill>
              </a:defRPr>
            </a:lvl3pPr>
            <a:lvl4pPr>
              <a:defRPr>
                <a:solidFill>
                  <a:srgbClr val="727271"/>
                </a:solidFill>
              </a:defRPr>
            </a:lvl4pPr>
            <a:lvl5pPr>
              <a:defRPr>
                <a:solidFill>
                  <a:srgbClr val="727271"/>
                </a:solidFill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_正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gradFill>
            <a:gsLst>
              <a:gs pos="0">
                <a:srgbClr val="BC000B"/>
              </a:gs>
              <a:gs pos="100000">
                <a:srgbClr val="E600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6800" y="1576800"/>
            <a:ext cx="9216000" cy="831600"/>
          </a:xfr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 algn="ctr">
              <a:defRPr kumimoji="0" lang="zh-CN" altLang="en-US" sz="4000" b="1" i="0" u="none" strike="noStrike" cap="none" spc="0" normalizeH="0" baseline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eaLnBrk="0" fontAlgn="base" hangingPunct="0">
              <a:spcAft>
                <a:spcPct val="0"/>
              </a:spcAft>
              <a:buClrTx/>
              <a:buSzTx/>
              <a:buFontTx/>
            </a:pPr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8" name="图形 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364122"/>
            <a:ext cx="655200" cy="431395"/>
          </a:xfrm>
          <a:prstGeom prst="rect">
            <a:avLst/>
          </a:prstGeom>
        </p:spPr>
      </p:pic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1486800" y="2844001"/>
            <a:ext cx="9216000" cy="3332538"/>
          </a:xfrm>
        </p:spPr>
        <p:txBody>
          <a:bodyPr/>
          <a:lstStyle>
            <a:lvl1pPr>
              <a:defRPr>
                <a:solidFill>
                  <a:srgbClr val="727271"/>
                </a:solidFill>
              </a:defRPr>
            </a:lvl1pPr>
            <a:lvl2pPr>
              <a:defRPr>
                <a:solidFill>
                  <a:srgbClr val="727271"/>
                </a:solidFill>
              </a:defRPr>
            </a:lvl2pPr>
            <a:lvl3pPr>
              <a:defRPr>
                <a:solidFill>
                  <a:srgbClr val="727271"/>
                </a:solidFill>
              </a:defRPr>
            </a:lvl3pPr>
            <a:lvl4pPr>
              <a:defRPr>
                <a:solidFill>
                  <a:srgbClr val="727271"/>
                </a:solidFill>
              </a:defRPr>
            </a:lvl4pPr>
            <a:lvl5pPr>
              <a:defRPr>
                <a:solidFill>
                  <a:srgbClr val="727271"/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gradFill>
            <a:gsLst>
              <a:gs pos="0">
                <a:srgbClr val="BC000B"/>
              </a:gs>
              <a:gs pos="100000">
                <a:srgbClr val="E600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5" name="图形 4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364122"/>
            <a:ext cx="655200" cy="431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目录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2772"/>
          <a:stretch>
            <a:fillRect/>
          </a:stretch>
        </p:blipFill>
        <p:spPr>
          <a:xfrm>
            <a:off x="-1" y="1"/>
            <a:ext cx="10559753" cy="667379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2333440" y="750515"/>
            <a:ext cx="734651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4400" b="1" dirty="0">
                <a:solidFill>
                  <a:srgbClr val="E60012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目</a:t>
            </a:r>
            <a:endParaRPr lang="en-US" altLang="zh-CN" sz="4400" b="1" dirty="0">
              <a:solidFill>
                <a:srgbClr val="E60012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  <a:p>
            <a:r>
              <a:rPr lang="zh-CN" altLang="en-US" sz="4400" b="1" dirty="0">
                <a:solidFill>
                  <a:srgbClr val="E60012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录</a:t>
            </a:r>
            <a:endParaRPr lang="zh-CN" altLang="en-US" sz="4400" b="1" dirty="0">
              <a:solidFill>
                <a:srgbClr val="E60012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9" name="图形 8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47663" y="6242400"/>
            <a:ext cx="655200" cy="431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-1" y="1943653"/>
            <a:ext cx="12193200" cy="2419945"/>
            <a:chOff x="170694" y="177982"/>
            <a:chExt cx="3936003" cy="781165"/>
          </a:xfrm>
        </p:grpSpPr>
        <p:sp>
          <p:nvSpPr>
            <p:cNvPr id="7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727271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727271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60012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2" name="文本框 11"/>
          <p:cNvSpPr txBox="1"/>
          <p:nvPr userDrawn="1"/>
        </p:nvSpPr>
        <p:spPr>
          <a:xfrm>
            <a:off x="2170935" y="1971951"/>
            <a:ext cx="1000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endParaRPr kumimoji="1" lang="zh-CN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3970800" y="2509676"/>
            <a:ext cx="6735600" cy="567850"/>
          </a:xfrm>
          <a:noFill/>
        </p:spPr>
        <p:txBody>
          <a:bodyPr wrap="square" lIns="68584" tIns="34291" rIns="68584" bIns="34291" rtlCol="0">
            <a:spAutoFit/>
          </a:bodyPr>
          <a:lstStyle>
            <a:lvl1pPr>
              <a:defRPr lang="zh-CN" alt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/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sp>
        <p:nvSpPr>
          <p:cNvPr id="16" name="文本占位符 2"/>
          <p:cNvSpPr>
            <a:spLocks noGrp="1"/>
          </p:cNvSpPr>
          <p:nvPr>
            <p:ph type="body" idx="1"/>
          </p:nvPr>
        </p:nvSpPr>
        <p:spPr>
          <a:xfrm>
            <a:off x="3970800" y="3337202"/>
            <a:ext cx="6739200" cy="290851"/>
          </a:xfrm>
          <a:noFill/>
        </p:spPr>
        <p:txBody>
          <a:bodyPr wrap="square" lIns="68584" tIns="34291" rIns="68584" bIns="34291" rtlCol="0">
            <a:spAutoFit/>
          </a:bodyPr>
          <a:lstStyle>
            <a:lvl1pPr marL="0" indent="0">
              <a:buNone/>
              <a:defRPr lang="zh-CN" altLang="en-US" sz="16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eaLnBrk="0" hangingPunct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</p:txBody>
      </p:sp>
      <p:pic>
        <p:nvPicPr>
          <p:cNvPr id="13" name="图形 12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6242400"/>
            <a:ext cx="655200" cy="431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_居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1200" y="417600"/>
            <a:ext cx="10080000" cy="522000"/>
          </a:xfr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>
              <a:defRPr kumimoji="0" lang="zh-CN" altLang="en-US" sz="2400" b="1" i="0" u="none" strike="noStrike" cap="none" spc="0" normalizeH="0" baseline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defRPr>
            </a:lvl1pPr>
          </a:lstStyle>
          <a:p>
            <a:pPr marL="0" marR="0" lvl="0" indent="0" defTabSz="914400" eaLnBrk="0" fontAlgn="base" hangingPunct="0">
              <a:spcAft>
                <a:spcPct val="0"/>
              </a:spcAft>
              <a:buClrTx/>
              <a:buSzTx/>
              <a:buFontTx/>
            </a:pPr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1200" y="1260613"/>
            <a:ext cx="10515600" cy="4915925"/>
          </a:xfrm>
        </p:spPr>
        <p:txBody>
          <a:bodyPr/>
          <a:lstStyle>
            <a:lvl1pPr>
              <a:defRPr>
                <a:solidFill>
                  <a:srgbClr val="727271"/>
                </a:solidFill>
              </a:defRPr>
            </a:lvl1pPr>
            <a:lvl2pPr>
              <a:defRPr>
                <a:solidFill>
                  <a:srgbClr val="727271"/>
                </a:solidFill>
              </a:defRPr>
            </a:lvl2pPr>
            <a:lvl3pPr>
              <a:defRPr>
                <a:solidFill>
                  <a:srgbClr val="727271"/>
                </a:solidFill>
              </a:defRPr>
            </a:lvl3pPr>
            <a:lvl4pPr>
              <a:defRPr>
                <a:solidFill>
                  <a:srgbClr val="727271"/>
                </a:solidFill>
              </a:defRPr>
            </a:lvl4pPr>
            <a:lvl5pPr>
              <a:defRPr>
                <a:solidFill>
                  <a:srgbClr val="727271"/>
                </a:solidFill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cxnSp>
        <p:nvCxnSpPr>
          <p:cNvPr id="11" name="直线连接符 10"/>
          <p:cNvCxnSpPr/>
          <p:nvPr userDrawn="1"/>
        </p:nvCxnSpPr>
        <p:spPr>
          <a:xfrm>
            <a:off x="801016" y="922424"/>
            <a:ext cx="10595685" cy="0"/>
          </a:xfrm>
          <a:prstGeom prst="line">
            <a:avLst/>
          </a:prstGeom>
          <a:ln cap="rnd">
            <a:solidFill>
              <a:srgbClr val="727271"/>
            </a:solidFill>
            <a:round/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形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6242400"/>
            <a:ext cx="655200" cy="431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_居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gradFill>
            <a:gsLst>
              <a:gs pos="0">
                <a:srgbClr val="BC000B"/>
              </a:gs>
              <a:gs pos="100000">
                <a:srgbClr val="E600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1200" y="417600"/>
            <a:ext cx="10080000" cy="522000"/>
          </a:xfr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>
              <a:defRPr kumimoji="0" lang="zh-CN" altLang="en-US" sz="2400" b="1" i="0" u="none" strike="noStrike" cap="none" spc="0" normalizeH="0" baseline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defRPr>
            </a:lvl1pPr>
          </a:lstStyle>
          <a:p>
            <a:pPr marL="0" marR="0" lvl="0" indent="0" defTabSz="914400" eaLnBrk="0" fontAlgn="base" hangingPunct="0">
              <a:spcAft>
                <a:spcPct val="0"/>
              </a:spcAft>
              <a:buClrTx/>
              <a:buSzTx/>
              <a:buFontTx/>
            </a:pPr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1200" y="1260613"/>
            <a:ext cx="10515600" cy="4915925"/>
          </a:xfrm>
        </p:spPr>
        <p:txBody>
          <a:bodyPr/>
          <a:lstStyle>
            <a:lvl1pPr>
              <a:defRPr>
                <a:solidFill>
                  <a:srgbClr val="727271"/>
                </a:solidFill>
              </a:defRPr>
            </a:lvl1pPr>
            <a:lvl2pPr>
              <a:defRPr>
                <a:solidFill>
                  <a:srgbClr val="727271"/>
                </a:solidFill>
              </a:defRPr>
            </a:lvl2pPr>
            <a:lvl3pPr>
              <a:defRPr>
                <a:solidFill>
                  <a:srgbClr val="727271"/>
                </a:solidFill>
              </a:defRPr>
            </a:lvl3pPr>
            <a:lvl4pPr>
              <a:defRPr>
                <a:solidFill>
                  <a:srgbClr val="727271"/>
                </a:solidFill>
              </a:defRPr>
            </a:lvl4pPr>
            <a:lvl5pPr>
              <a:defRPr>
                <a:solidFill>
                  <a:srgbClr val="727271"/>
                </a:solidFill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7" name="图形 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364122"/>
            <a:ext cx="655200" cy="431395"/>
          </a:xfrm>
          <a:prstGeom prst="rect">
            <a:avLst/>
          </a:prstGeom>
        </p:spPr>
      </p:pic>
      <p:cxnSp>
        <p:nvCxnSpPr>
          <p:cNvPr id="8" name="直接连接符 3"/>
          <p:cNvCxnSpPr/>
          <p:nvPr userDrawn="1"/>
        </p:nvCxnSpPr>
        <p:spPr>
          <a:xfrm>
            <a:off x="620424" y="920797"/>
            <a:ext cx="11152477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4"/>
          <p:cNvCxnSpPr/>
          <p:nvPr userDrawn="1"/>
        </p:nvCxnSpPr>
        <p:spPr>
          <a:xfrm>
            <a:off x="10934700" y="882697"/>
            <a:ext cx="71437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5"/>
          <p:cNvCxnSpPr/>
          <p:nvPr userDrawn="1"/>
        </p:nvCxnSpPr>
        <p:spPr>
          <a:xfrm>
            <a:off x="11649077" y="882796"/>
            <a:ext cx="38100" cy="3463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_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1200" y="417600"/>
            <a:ext cx="10076400" cy="522000"/>
          </a:xfrm>
          <a:noFill/>
          <a:ln w="9525">
            <a:noFill/>
            <a:miter lim="800000"/>
          </a:ln>
        </p:spPr>
        <p:txBody>
          <a:bodyPr vert="horz" wrap="none" lIns="0" tIns="45720" rIns="91440" bIns="45720" rtlCol="0" anchor="ctr">
            <a:noAutofit/>
          </a:bodyPr>
          <a:lstStyle>
            <a:lvl1pPr algn="ctr">
              <a:defRPr kumimoji="1" lang="zh-CN" altLang="en-US" sz="2400" b="1" i="0" u="none" strike="noStrike" cap="none" spc="0" normalizeH="0" baseline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defRPr>
            </a:lvl1pPr>
          </a:lstStyle>
          <a:p>
            <a:pPr marL="0" lvl="0" algn="ctr" defTabSz="914400" eaLnBrk="0" fontAlgn="base" hangingPunct="0">
              <a:spcAft>
                <a:spcPct val="0"/>
              </a:spcAft>
            </a:pPr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781200" y="1260613"/>
            <a:ext cx="10515600" cy="4915925"/>
          </a:xfrm>
        </p:spPr>
        <p:txBody>
          <a:bodyPr/>
          <a:lstStyle>
            <a:lvl1pPr>
              <a:defRPr>
                <a:solidFill>
                  <a:srgbClr val="727271"/>
                </a:solidFill>
              </a:defRPr>
            </a:lvl1pPr>
            <a:lvl2pPr>
              <a:defRPr>
                <a:solidFill>
                  <a:srgbClr val="727271"/>
                </a:solidFill>
              </a:defRPr>
            </a:lvl2pPr>
            <a:lvl3pPr>
              <a:defRPr>
                <a:solidFill>
                  <a:srgbClr val="727271"/>
                </a:solidFill>
              </a:defRPr>
            </a:lvl3pPr>
            <a:lvl4pPr>
              <a:defRPr>
                <a:solidFill>
                  <a:srgbClr val="727271"/>
                </a:solidFill>
              </a:defRPr>
            </a:lvl4pPr>
            <a:lvl5pPr>
              <a:defRPr>
                <a:solidFill>
                  <a:srgbClr val="727271"/>
                </a:solidFill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pic>
        <p:nvPicPr>
          <p:cNvPr id="12" name="图形 1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6242400"/>
            <a:ext cx="655200" cy="431395"/>
          </a:xfrm>
          <a:prstGeom prst="rect">
            <a:avLst/>
          </a:prstGeom>
        </p:spPr>
      </p:pic>
      <p:cxnSp>
        <p:nvCxnSpPr>
          <p:cNvPr id="13" name="直线连接符 12"/>
          <p:cNvCxnSpPr/>
          <p:nvPr userDrawn="1"/>
        </p:nvCxnSpPr>
        <p:spPr>
          <a:xfrm>
            <a:off x="801016" y="922424"/>
            <a:ext cx="10594800" cy="0"/>
          </a:xfrm>
          <a:prstGeom prst="line">
            <a:avLst/>
          </a:prstGeom>
          <a:ln cap="rnd">
            <a:solidFill>
              <a:srgbClr val="727271"/>
            </a:solidFill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_正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6800" y="1576800"/>
            <a:ext cx="9216000" cy="831600"/>
          </a:xfr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 algn="ctr">
              <a:defRPr kumimoji="0" lang="zh-CN" altLang="en-US" sz="4000" b="1" i="0" u="none" strike="noStrike" cap="none" spc="0" normalizeH="0" baseline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eaLnBrk="0" fontAlgn="base" hangingPunct="0">
              <a:spcAft>
                <a:spcPct val="0"/>
              </a:spcAft>
              <a:buClrTx/>
              <a:buSzTx/>
              <a:buFontTx/>
            </a:pPr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1486800" y="2844001"/>
            <a:ext cx="9216000" cy="3332538"/>
          </a:xfrm>
        </p:spPr>
        <p:txBody>
          <a:bodyPr/>
          <a:lstStyle>
            <a:lvl1pPr>
              <a:defRPr>
                <a:solidFill>
                  <a:srgbClr val="727271"/>
                </a:solidFill>
              </a:defRPr>
            </a:lvl1pPr>
            <a:lvl2pPr>
              <a:defRPr>
                <a:solidFill>
                  <a:srgbClr val="727271"/>
                </a:solidFill>
              </a:defRPr>
            </a:lvl2pPr>
            <a:lvl3pPr>
              <a:defRPr>
                <a:solidFill>
                  <a:srgbClr val="727271"/>
                </a:solidFill>
              </a:defRPr>
            </a:lvl3pPr>
            <a:lvl4pPr>
              <a:defRPr>
                <a:solidFill>
                  <a:srgbClr val="727271"/>
                </a:solidFill>
              </a:defRPr>
            </a:lvl4pPr>
            <a:lvl5pPr>
              <a:defRPr>
                <a:solidFill>
                  <a:srgbClr val="727271"/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  <p:pic>
        <p:nvPicPr>
          <p:cNvPr id="10" name="图形 9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6242400"/>
            <a:ext cx="655200" cy="431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14" name="图形 13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6242400"/>
            <a:ext cx="655200" cy="431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47663" y="364122"/>
            <a:ext cx="655200" cy="431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_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gradFill>
            <a:gsLst>
              <a:gs pos="0">
                <a:srgbClr val="BC000B"/>
              </a:gs>
              <a:gs pos="100000">
                <a:srgbClr val="E600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1200" y="417600"/>
            <a:ext cx="10076400" cy="522000"/>
          </a:xfrm>
          <a:noFill/>
          <a:ln w="9525">
            <a:noFill/>
            <a:miter lim="800000"/>
          </a:ln>
        </p:spPr>
        <p:txBody>
          <a:bodyPr vert="horz" wrap="none" lIns="0" tIns="45720" rIns="91440" bIns="45720" rtlCol="0" anchor="ctr">
            <a:noAutofit/>
          </a:bodyPr>
          <a:lstStyle>
            <a:lvl1pPr algn="ctr">
              <a:defRPr kumimoji="1" lang="zh-CN" altLang="en-US" sz="2400" b="1" i="0" u="none" strike="noStrike" cap="none" spc="0" normalizeH="0" baseline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defRPr>
            </a:lvl1pPr>
          </a:lstStyle>
          <a:p>
            <a:pPr marL="0" lvl="0" algn="ctr" defTabSz="914400" eaLnBrk="0" fontAlgn="base" hangingPunct="0">
              <a:spcAft>
                <a:spcPct val="0"/>
              </a:spcAft>
            </a:pPr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6" name="图形 5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364122"/>
            <a:ext cx="655200" cy="431395"/>
          </a:xfrm>
          <a:prstGeom prst="rect">
            <a:avLst/>
          </a:prstGeom>
        </p:spPr>
      </p:pic>
      <p:cxnSp>
        <p:nvCxnSpPr>
          <p:cNvPr id="7" name="直接连接符 3"/>
          <p:cNvCxnSpPr/>
          <p:nvPr userDrawn="1"/>
        </p:nvCxnSpPr>
        <p:spPr>
          <a:xfrm>
            <a:off x="620424" y="920797"/>
            <a:ext cx="11152477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4"/>
          <p:cNvCxnSpPr/>
          <p:nvPr userDrawn="1"/>
        </p:nvCxnSpPr>
        <p:spPr>
          <a:xfrm>
            <a:off x="10934700" y="882697"/>
            <a:ext cx="71437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5"/>
          <p:cNvCxnSpPr/>
          <p:nvPr userDrawn="1"/>
        </p:nvCxnSpPr>
        <p:spPr>
          <a:xfrm>
            <a:off x="11649077" y="882796"/>
            <a:ext cx="38100" cy="3463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781200" y="1260613"/>
            <a:ext cx="10515600" cy="4915925"/>
          </a:xfrm>
        </p:spPr>
        <p:txBody>
          <a:bodyPr/>
          <a:lstStyle>
            <a:lvl1pPr>
              <a:defRPr>
                <a:solidFill>
                  <a:srgbClr val="727271"/>
                </a:solidFill>
              </a:defRPr>
            </a:lvl1pPr>
            <a:lvl2pPr>
              <a:defRPr>
                <a:solidFill>
                  <a:srgbClr val="727271"/>
                </a:solidFill>
              </a:defRPr>
            </a:lvl2pPr>
            <a:lvl3pPr>
              <a:defRPr>
                <a:solidFill>
                  <a:srgbClr val="727271"/>
                </a:solidFill>
              </a:defRPr>
            </a:lvl3pPr>
            <a:lvl4pPr>
              <a:defRPr>
                <a:solidFill>
                  <a:srgbClr val="727271"/>
                </a:solidFill>
              </a:defRPr>
            </a:lvl4pPr>
            <a:lvl5pPr>
              <a:defRPr>
                <a:solidFill>
                  <a:srgbClr val="727271"/>
                </a:solidFill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_正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gradFill>
            <a:gsLst>
              <a:gs pos="0">
                <a:srgbClr val="BC000B"/>
              </a:gs>
              <a:gs pos="100000">
                <a:srgbClr val="E600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6800" y="1576800"/>
            <a:ext cx="9216000" cy="831600"/>
          </a:xfr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 algn="ctr">
              <a:defRPr kumimoji="0" lang="zh-CN" altLang="en-US" sz="4000" b="1" i="0" u="none" strike="noStrike" cap="none" spc="0" normalizeH="0" baseline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eaLnBrk="0" fontAlgn="base" hangingPunct="0">
              <a:spcAft>
                <a:spcPct val="0"/>
              </a:spcAft>
              <a:buClrTx/>
              <a:buSzTx/>
              <a:buFontTx/>
            </a:pPr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8" name="图形 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364122"/>
            <a:ext cx="655200" cy="431395"/>
          </a:xfrm>
          <a:prstGeom prst="rect">
            <a:avLst/>
          </a:prstGeom>
        </p:spPr>
      </p:pic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1486800" y="2844001"/>
            <a:ext cx="9216000" cy="3332538"/>
          </a:xfrm>
        </p:spPr>
        <p:txBody>
          <a:bodyPr/>
          <a:lstStyle>
            <a:lvl1pPr>
              <a:defRPr>
                <a:solidFill>
                  <a:srgbClr val="727271"/>
                </a:solidFill>
              </a:defRPr>
            </a:lvl1pPr>
            <a:lvl2pPr>
              <a:defRPr>
                <a:solidFill>
                  <a:srgbClr val="727271"/>
                </a:solidFill>
              </a:defRPr>
            </a:lvl2pPr>
            <a:lvl3pPr>
              <a:defRPr>
                <a:solidFill>
                  <a:srgbClr val="727271"/>
                </a:solidFill>
              </a:defRPr>
            </a:lvl3pPr>
            <a:lvl4pPr>
              <a:defRPr>
                <a:solidFill>
                  <a:srgbClr val="727271"/>
                </a:solidFill>
              </a:defRPr>
            </a:lvl4pPr>
            <a:lvl5pPr>
              <a:defRPr>
                <a:solidFill>
                  <a:srgbClr val="727271"/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gradFill>
            <a:gsLst>
              <a:gs pos="0">
                <a:srgbClr val="BC000B"/>
              </a:gs>
              <a:gs pos="100000">
                <a:srgbClr val="E600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</a:fld>
            <a:endParaRPr kumimoji="1" lang="zh-CN" altLang="en-US"/>
          </a:p>
        </p:txBody>
      </p:sp>
      <p:pic>
        <p:nvPicPr>
          <p:cNvPr id="5" name="图形 4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364122"/>
            <a:ext cx="655200" cy="431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目录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2772"/>
          <a:stretch>
            <a:fillRect/>
          </a:stretch>
        </p:blipFill>
        <p:spPr>
          <a:xfrm>
            <a:off x="-1" y="1"/>
            <a:ext cx="10559753" cy="667379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2333440" y="750515"/>
            <a:ext cx="734651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4400" b="1" dirty="0">
                <a:solidFill>
                  <a:srgbClr val="E60012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目</a:t>
            </a:r>
            <a:endParaRPr lang="en-US" altLang="zh-CN" sz="4400" b="1" dirty="0">
              <a:solidFill>
                <a:srgbClr val="E60012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  <a:p>
            <a:r>
              <a:rPr lang="zh-CN" altLang="en-US" sz="4400" b="1" dirty="0">
                <a:solidFill>
                  <a:srgbClr val="E60012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录</a:t>
            </a:r>
            <a:endParaRPr lang="zh-CN" altLang="en-US" sz="4400" b="1" dirty="0">
              <a:solidFill>
                <a:srgbClr val="E60012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9" name="图形 8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47663" y="6242400"/>
            <a:ext cx="655200" cy="431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-1" y="1943653"/>
            <a:ext cx="12193200" cy="2419945"/>
            <a:chOff x="170694" y="177982"/>
            <a:chExt cx="3936003" cy="781165"/>
          </a:xfrm>
        </p:grpSpPr>
        <p:sp>
          <p:nvSpPr>
            <p:cNvPr id="7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727271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727271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60012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2" name="文本框 11"/>
          <p:cNvSpPr txBox="1"/>
          <p:nvPr userDrawn="1"/>
        </p:nvSpPr>
        <p:spPr>
          <a:xfrm>
            <a:off x="2170935" y="1971951"/>
            <a:ext cx="1000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endParaRPr kumimoji="1" lang="zh-CN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3970800" y="2509676"/>
            <a:ext cx="6735600" cy="567850"/>
          </a:xfrm>
          <a:noFill/>
        </p:spPr>
        <p:txBody>
          <a:bodyPr wrap="square" lIns="68584" tIns="34291" rIns="68584" bIns="34291" rtlCol="0">
            <a:spAutoFit/>
          </a:bodyPr>
          <a:lstStyle>
            <a:lvl1pPr>
              <a:defRPr lang="zh-CN" alt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/>
            <a:r>
              <a:rPr kumimoji="1" lang="zh-CN" altLang="en-US" dirty="0"/>
              <a:t>单击此处编辑母版标题样式</a:t>
            </a:r>
            <a:endParaRPr kumimoji="1" lang="zh-CN" altLang="en-US" dirty="0"/>
          </a:p>
        </p:txBody>
      </p:sp>
      <p:sp>
        <p:nvSpPr>
          <p:cNvPr id="16" name="文本占位符 2"/>
          <p:cNvSpPr>
            <a:spLocks noGrp="1"/>
          </p:cNvSpPr>
          <p:nvPr>
            <p:ph type="body" idx="1"/>
          </p:nvPr>
        </p:nvSpPr>
        <p:spPr>
          <a:xfrm>
            <a:off x="3970800" y="3337202"/>
            <a:ext cx="6739200" cy="290851"/>
          </a:xfrm>
          <a:noFill/>
        </p:spPr>
        <p:txBody>
          <a:bodyPr wrap="square" lIns="68584" tIns="34291" rIns="68584" bIns="34291" rtlCol="0">
            <a:spAutoFit/>
          </a:bodyPr>
          <a:lstStyle>
            <a:lvl1pPr marL="0" indent="0">
              <a:buNone/>
              <a:defRPr lang="zh-CN" altLang="en-US" sz="16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eaLnBrk="0" hangingPunct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</p:txBody>
      </p:sp>
      <p:pic>
        <p:nvPicPr>
          <p:cNvPr id="13" name="图形 12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47663" y="6242400"/>
            <a:ext cx="655200" cy="43139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8C352-F1B6-2B47-AE70-075841CBDAB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9B2B9-F796-3D44-B952-549008B5BDF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72727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72727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2727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2727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2727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8C352-F1B6-2B47-AE70-075841CBDAB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9B2B9-F796-3D44-B952-549008B5BDF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72727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72727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2727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2727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2727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8C352-F1B6-2B47-AE70-075841CBDABD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9B2B9-F796-3D44-B952-549008B5BDF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72727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72727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2727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2727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2727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3.xml"/><Relationship Id="rId3" Type="http://schemas.openxmlformats.org/officeDocument/2006/relationships/image" Target="../media/image21.png"/><Relationship Id="rId2" Type="http://schemas.openxmlformats.org/officeDocument/2006/relationships/tags" Target="../tags/tag6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7.xml"/><Relationship Id="rId2" Type="http://schemas.openxmlformats.org/officeDocument/2006/relationships/image" Target="../media/image8.png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21.xml"/><Relationship Id="rId2" Type="http://schemas.openxmlformats.org/officeDocument/2006/relationships/slide" Target="slide3.xml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1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1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8.png"/><Relationship Id="rId1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1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0.png"/><Relationship Id="rId1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1.png"/><Relationship Id="rId1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4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8.png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23600" y="1003000"/>
            <a:ext cx="8953200" cy="2699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6000" dirty="0"/>
              <a:t>广西大学</a:t>
            </a:r>
            <a:br>
              <a:rPr lang="en-US" altLang="zh-CN" sz="6000" dirty="0"/>
            </a:br>
            <a:r>
              <a:rPr lang="zh-CN" altLang="en-US" sz="6000" dirty="0"/>
              <a:t>长聘工资操作手册</a:t>
            </a:r>
            <a:endParaRPr lang="zh-CN" altLang="en-US" sz="60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4712400" y="4598433"/>
            <a:ext cx="2761200" cy="424732"/>
          </a:xfrm>
        </p:spPr>
        <p:txBody>
          <a:bodyPr/>
          <a:lstStyle/>
          <a:p>
            <a:pPr algn="ctr"/>
            <a:r>
              <a:rPr lang="zh-CN" altLang="en-US" sz="2400"/>
              <a:t>广西大学</a:t>
            </a:r>
            <a:r>
              <a:rPr altLang="en-GB" sz="2400"/>
              <a:t>财务部</a:t>
            </a:r>
            <a:endParaRPr altLang="en-GB" sz="2400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>
          <a:xfrm>
            <a:off x="5023440" y="5196991"/>
            <a:ext cx="2009140" cy="312420"/>
          </a:xfrm>
        </p:spPr>
        <p:txBody>
          <a:bodyPr/>
          <a:lstStyle/>
          <a:p>
            <a:pPr algn="ctr"/>
            <a:r>
              <a:rPr lang="en-US" altLang="zh-CN" dirty="0"/>
              <a:t>2024</a:t>
            </a:r>
            <a:r>
              <a:rPr lang="zh-CN" altLang="en-US" dirty="0"/>
              <a:t>年</a:t>
            </a:r>
            <a:r>
              <a:rPr lang="en-US" altLang="zh-CN" dirty="0"/>
              <a:t>1</a:t>
            </a:r>
            <a:r>
              <a:rPr lang="zh-CN" altLang="en-US" dirty="0"/>
              <a:t>月</a:t>
            </a:r>
            <a:r>
              <a:rPr lang="en-US" altLang="zh-CN" dirty="0"/>
              <a:t>25</a:t>
            </a:r>
            <a:r>
              <a:rPr lang="zh-CN" altLang="en-US" dirty="0"/>
              <a:t>日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032" y="68129"/>
            <a:ext cx="1004400" cy="100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502" t="1231"/>
          <a:stretch>
            <a:fillRect/>
          </a:stretch>
        </p:blipFill>
        <p:spPr>
          <a:xfrm>
            <a:off x="919483" y="1424643"/>
            <a:ext cx="10353033" cy="483772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1.2.3 </a:t>
            </a:r>
            <a:r>
              <a:rPr lang="zh-CN" altLang="en-US" dirty="0">
                <a:sym typeface="+mn-ea"/>
              </a:rPr>
              <a:t>单据填报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费用明细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112" y="184"/>
            <a:ext cx="1004400" cy="100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本框 8"/>
          <p:cNvSpPr txBox="1"/>
          <p:nvPr/>
        </p:nvSpPr>
        <p:spPr>
          <a:xfrm>
            <a:off x="781200" y="902643"/>
            <a:ext cx="4339650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人员选择完毕后，填写实际的工资数据。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775" y="1424643"/>
            <a:ext cx="10711815" cy="49764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1.2.3 </a:t>
            </a:r>
            <a:r>
              <a:rPr lang="zh-CN" altLang="en-US" dirty="0">
                <a:sym typeface="+mn-ea"/>
              </a:rPr>
              <a:t>单据填报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费用明细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587" y="184"/>
            <a:ext cx="1004400" cy="100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本框 8"/>
          <p:cNvSpPr txBox="1"/>
          <p:nvPr/>
        </p:nvSpPr>
        <p:spPr>
          <a:xfrm>
            <a:off x="781200" y="902643"/>
            <a:ext cx="6186309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值得注意的是：可以通过“查找按钮”快速定位发放人员；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427" y="1398508"/>
            <a:ext cx="10831146" cy="474438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1.2.3 </a:t>
            </a:r>
            <a:r>
              <a:rPr lang="zh-CN" altLang="en-US" dirty="0">
                <a:sym typeface="+mn-ea"/>
              </a:rPr>
              <a:t>单据填报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费用明细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322" y="-64586"/>
            <a:ext cx="1004400" cy="100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本框 8"/>
          <p:cNvSpPr txBox="1"/>
          <p:nvPr/>
        </p:nvSpPr>
        <p:spPr>
          <a:xfrm>
            <a:off x="781050" y="939600"/>
            <a:ext cx="5724644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值得注意的是：可以通过“导入”功能批量导入数据。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050" y="1366113"/>
            <a:ext cx="10684627" cy="496434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1.2.3 </a:t>
            </a:r>
            <a:r>
              <a:rPr lang="zh-CN" altLang="en-US" dirty="0">
                <a:sym typeface="+mn-ea"/>
              </a:rPr>
              <a:t>单据填报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费用明细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162" y="184"/>
            <a:ext cx="1004400" cy="100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本框 8"/>
          <p:cNvSpPr txBox="1"/>
          <p:nvPr/>
        </p:nvSpPr>
        <p:spPr>
          <a:xfrm>
            <a:off x="781050" y="907205"/>
            <a:ext cx="5724644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值得注意的是：可以通过“导入”功能批量导入数据。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200" y="1395913"/>
            <a:ext cx="10626211" cy="49370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1.2.3 </a:t>
            </a:r>
            <a:r>
              <a:rPr lang="zh-CN" altLang="en-US" dirty="0">
                <a:sym typeface="+mn-ea"/>
              </a:rPr>
              <a:t>单据填报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费用明细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587" y="184"/>
            <a:ext cx="1004400" cy="100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本框 8"/>
          <p:cNvSpPr txBox="1"/>
          <p:nvPr/>
        </p:nvSpPr>
        <p:spPr>
          <a:xfrm>
            <a:off x="781200" y="902643"/>
            <a:ext cx="5724644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值得注意的是：可以通过“导入”功能批量导入数据。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61" y="1461600"/>
            <a:ext cx="10374278" cy="48141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1.2.3 </a:t>
            </a:r>
            <a:r>
              <a:rPr lang="zh-CN" altLang="en-US" dirty="0">
                <a:sym typeface="+mn-ea"/>
              </a:rPr>
              <a:t>单据填报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费用明细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687" y="184"/>
            <a:ext cx="1004400" cy="100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本框 8"/>
          <p:cNvSpPr txBox="1"/>
          <p:nvPr/>
        </p:nvSpPr>
        <p:spPr>
          <a:xfrm>
            <a:off x="781050" y="939600"/>
            <a:ext cx="5724644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值得注意的是：可以通过“导入”功能批量导入数据。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1.2.3 </a:t>
            </a:r>
            <a:r>
              <a:rPr lang="zh-CN" altLang="en-US" dirty="0">
                <a:sym typeface="+mn-ea"/>
              </a:rPr>
              <a:t>单据填报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费用明细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687" y="184"/>
            <a:ext cx="1004400" cy="100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本框 8"/>
          <p:cNvSpPr txBox="1"/>
          <p:nvPr/>
        </p:nvSpPr>
        <p:spPr>
          <a:xfrm>
            <a:off x="781050" y="939600"/>
            <a:ext cx="10012680" cy="506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发放数据通过录入或导入完成之后，需要点击公积金取数按钮，取酬金科导入的住房公积金数据。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83870" y="1446530"/>
            <a:ext cx="10599420" cy="50190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1.2.4 </a:t>
            </a:r>
            <a:r>
              <a:rPr lang="zh-CN" altLang="en-US" dirty="0">
                <a:sym typeface="+mn-ea"/>
              </a:rPr>
              <a:t>单据填报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附件信息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172" y="184"/>
            <a:ext cx="1004400" cy="100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781200" y="939600"/>
            <a:ext cx="4628190" cy="8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根据财务报销制度要求，上传相关附件；</a:t>
            </a:r>
            <a:endParaRPr lang="en-US" altLang="zh-CN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系统自动计算附件张数</a:t>
            </a:r>
            <a:endParaRPr lang="en-US" altLang="zh-CN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430" y="1896595"/>
            <a:ext cx="9919140" cy="46235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3999" y="1398508"/>
            <a:ext cx="10524002" cy="490540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1.3 </a:t>
            </a:r>
            <a:r>
              <a:rPr lang="zh-CN" altLang="en-US" dirty="0">
                <a:sym typeface="+mn-ea"/>
              </a:rPr>
              <a:t>提交单据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112" y="184"/>
            <a:ext cx="1004400" cy="100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本框 5"/>
          <p:cNvSpPr txBox="1"/>
          <p:nvPr/>
        </p:nvSpPr>
        <p:spPr>
          <a:xfrm>
            <a:off x="781200" y="939600"/>
            <a:ext cx="4570482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确认填写的信息无误后，即可保存并提交。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1520" y="1437686"/>
            <a:ext cx="10568960" cy="493185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1.4 </a:t>
            </a:r>
            <a:r>
              <a:rPr lang="zh-CN" altLang="en-US" dirty="0">
                <a:sym typeface="+mn-ea"/>
              </a:rPr>
              <a:t>预约报销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162" y="-44901"/>
            <a:ext cx="1004400" cy="100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81200" y="959189"/>
            <a:ext cx="4212242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报销人提交单据后即可本人进行预约。</a:t>
            </a:r>
            <a:endParaRPr lang="en-US" altLang="zh-CN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747" y="109404"/>
            <a:ext cx="1004400" cy="100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组合 17"/>
          <p:cNvGrpSpPr/>
          <p:nvPr/>
        </p:nvGrpSpPr>
        <p:grpSpPr>
          <a:xfrm>
            <a:off x="3802528" y="2604731"/>
            <a:ext cx="5844029" cy="707886"/>
            <a:chOff x="5360194" y="1249902"/>
            <a:chExt cx="2977356" cy="707886"/>
          </a:xfrm>
        </p:grpSpPr>
        <p:sp>
          <p:nvSpPr>
            <p:cNvPr id="19" name="文本框 18">
              <a:hlinkClick r:id="rId2" action="ppaction://hlinksldjump"/>
            </p:cNvPr>
            <p:cNvSpPr txBox="1"/>
            <p:nvPr/>
          </p:nvSpPr>
          <p:spPr>
            <a:xfrm>
              <a:off x="5715000" y="1281430"/>
              <a:ext cx="262255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长聘工资填报实操</a:t>
              </a:r>
              <a:endParaRPr lang="zh-CN" altLang="en-US" sz="3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360194" y="1249902"/>
              <a:ext cx="3238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E501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H" panose="00020600040101010101" pitchFamily="18" charset="-122"/>
                </a:rPr>
                <a:t>1</a:t>
              </a:r>
              <a:endParaRPr lang="zh-CN" altLang="en-US" sz="4000" b="1" dirty="0">
                <a:solidFill>
                  <a:srgbClr val="E5011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anose="00020600040101010101" pitchFamily="18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802528" y="3688499"/>
            <a:ext cx="5844029" cy="707886"/>
            <a:chOff x="5360194" y="1249902"/>
            <a:chExt cx="2977356" cy="707886"/>
          </a:xfrm>
        </p:grpSpPr>
        <p:sp>
          <p:nvSpPr>
            <p:cNvPr id="23" name="文本框 22">
              <a:hlinkClick r:id="rId3" action="ppaction://hlinksldjump"/>
            </p:cNvPr>
            <p:cNvSpPr txBox="1"/>
            <p:nvPr/>
          </p:nvSpPr>
          <p:spPr>
            <a:xfrm>
              <a:off x="5715000" y="1281430"/>
              <a:ext cx="262255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长聘工资审核实操</a:t>
              </a:r>
              <a:endParaRPr lang="zh-CN" altLang="en-US" sz="3200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360194" y="1249902"/>
              <a:ext cx="3238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E501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H" panose="00020600040101010101" pitchFamily="18" charset="-122"/>
                </a:rPr>
                <a:t>2</a:t>
              </a:r>
              <a:endParaRPr lang="zh-CN" altLang="en-US" sz="4000" b="1" dirty="0">
                <a:solidFill>
                  <a:srgbClr val="E5011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anose="00020600040101010101" pitchFamily="18" charset="-122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050" y="1403766"/>
            <a:ext cx="10629900" cy="49498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1.4 </a:t>
            </a:r>
            <a:r>
              <a:rPr lang="zh-CN" altLang="en-US" dirty="0">
                <a:sym typeface="+mn-ea"/>
              </a:rPr>
              <a:t>预约报销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637" y="184"/>
            <a:ext cx="1004400" cy="100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矩形 9"/>
          <p:cNvSpPr/>
          <p:nvPr/>
        </p:nvSpPr>
        <p:spPr>
          <a:xfrm>
            <a:off x="781200" y="939600"/>
            <a:ext cx="4509815" cy="46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预约成功后，等待项目负责人审核。</a:t>
            </a:r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文本框 6"/>
          <p:cNvSpPr txBox="1"/>
          <p:nvPr/>
        </p:nvSpPr>
        <p:spPr>
          <a:xfrm>
            <a:off x="1408105" y="2470292"/>
            <a:ext cx="1763041" cy="1300358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</a:rPr>
              <a:t>2</a:t>
            </a: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pic>
        <p:nvPicPr>
          <p:cNvPr id="12" name="图形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47663" y="364121"/>
            <a:ext cx="655200" cy="431395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220657" y="2935506"/>
            <a:ext cx="6735600" cy="566420"/>
          </a:xfrm>
        </p:spPr>
        <p:txBody>
          <a:bodyPr/>
          <a:lstStyle/>
          <a:p>
            <a:r>
              <a:rPr lang="zh-CN" altLang="en-US" dirty="0"/>
              <a:t>酬金报销审核实操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842" y="184"/>
            <a:ext cx="1004400" cy="100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2.1 </a:t>
            </a:r>
            <a:r>
              <a:rPr lang="zh-CN" altLang="en-US" dirty="0">
                <a:sym typeface="+mn-ea"/>
              </a:rPr>
              <a:t>项目负责人审批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687" y="-64586"/>
            <a:ext cx="1004400" cy="100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矩形 10"/>
          <p:cNvSpPr/>
          <p:nvPr/>
        </p:nvSpPr>
        <p:spPr>
          <a:xfrm>
            <a:off x="781200" y="921558"/>
            <a:ext cx="9567462" cy="879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项目负责人查找待审批单据。</a:t>
            </a:r>
            <a:endParaRPr lang="en-US" altLang="zh-CN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查看方式一：项目负责人可以在待办区域选择要审批的单据。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656" y="1896595"/>
            <a:ext cx="9800688" cy="446619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2.1 </a:t>
            </a:r>
            <a:r>
              <a:rPr lang="zh-CN" altLang="en-US" dirty="0">
                <a:sym typeface="+mn-ea"/>
              </a:rPr>
              <a:t>项目负责人审批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637" y="-64586"/>
            <a:ext cx="1004400" cy="100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矩形 10"/>
          <p:cNvSpPr/>
          <p:nvPr/>
        </p:nvSpPr>
        <p:spPr>
          <a:xfrm>
            <a:off x="781200" y="945004"/>
            <a:ext cx="9567462" cy="879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查看方式二：根据“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报销管理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】-【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业务审批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】-【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待审批报销单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”菜单路径查看。</a:t>
            </a:r>
            <a:endParaRPr lang="en-US" altLang="zh-CN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可在此处直接同意或退回。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120" y="1894435"/>
            <a:ext cx="9763760" cy="454596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2.1 </a:t>
            </a:r>
            <a:r>
              <a:rPr lang="zh-CN" altLang="en-US" dirty="0">
                <a:sym typeface="+mn-ea"/>
              </a:rPr>
              <a:t>项目负责人审批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512" y="-64586"/>
            <a:ext cx="1004400" cy="100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矩形 10"/>
          <p:cNvSpPr/>
          <p:nvPr/>
        </p:nvSpPr>
        <p:spPr>
          <a:xfrm>
            <a:off x="781200" y="945004"/>
            <a:ext cx="9567462" cy="879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项目负责人审核当前长聘工资单据信息，确认无误后点击“同意”按钮；若单据存在问题，点击“退回”并填写相应信息后确定。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066" y="1896595"/>
            <a:ext cx="9639868" cy="448857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2.2 </a:t>
            </a:r>
            <a:r>
              <a:rPr lang="zh-CN" altLang="en-US" dirty="0">
                <a:sym typeface="+mn-ea"/>
              </a:rPr>
              <a:t>酬金收单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162" y="-77921"/>
            <a:ext cx="1004400" cy="100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781200" y="926443"/>
            <a:ext cx="9567462" cy="879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项目负责人审核同意后报销单流转到酬金收单节点，财务人员可以有三种方式进行收单。</a:t>
            </a:r>
            <a:endParaRPr lang="en-US" altLang="zh-CN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方式一：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我的工作台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】-【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待办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选择审批单据，在单据详情页右下角点击“收单”按钮。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485" y="1893165"/>
            <a:ext cx="9765665" cy="454723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2.2 </a:t>
            </a:r>
            <a:r>
              <a:rPr lang="zh-CN" altLang="en-US" dirty="0">
                <a:sym typeface="+mn-ea"/>
              </a:rPr>
              <a:t>酬金收单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322" y="-64586"/>
            <a:ext cx="1004400" cy="100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781200" y="922855"/>
            <a:ext cx="9567462" cy="879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方式二：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报销管理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】-【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业务审批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】-【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待审批报销单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en-US" altLang="zh-CN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选择审批单据，在操作列表中点击“收单”按钮。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91" y="1802519"/>
            <a:ext cx="9960617" cy="463788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2.2 </a:t>
            </a:r>
            <a:r>
              <a:rPr lang="zh-CN" altLang="en-US" dirty="0">
                <a:sym typeface="+mn-ea"/>
              </a:rPr>
              <a:t>酬金收单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587" y="184"/>
            <a:ext cx="1004400" cy="100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781200" y="926443"/>
            <a:ext cx="9567462" cy="812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方式三：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报销管理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】-【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会计记账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】-【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财务收单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en-US" altLang="zh-CN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在收单单号框中直接输入长聘工资报销单单号，然后回车即可实现收单。</a:t>
            </a:r>
            <a:endParaRPr lang="en-US" altLang="zh-CN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554" y="1738525"/>
            <a:ext cx="9770892" cy="455475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4121" y="2221865"/>
            <a:ext cx="9020810" cy="42094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2.3 </a:t>
            </a:r>
            <a:r>
              <a:rPr lang="zh-CN" altLang="en-US" dirty="0">
                <a:sym typeface="+mn-ea"/>
              </a:rPr>
              <a:t>酬金制单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322" y="184"/>
            <a:ext cx="1004400" cy="100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矩形 7"/>
          <p:cNvSpPr/>
          <p:nvPr/>
        </p:nvSpPr>
        <p:spPr>
          <a:xfrm>
            <a:off x="781200" y="926443"/>
            <a:ext cx="9567462" cy="1295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在“酬金制单”环节，财务人员同样可以在待办处、待审批报销单处查找单据进行酬金制单。财务人员须检查报销单是否存在问题，完全正确后点击“同意”按钮；如果存在问题，则选择“退回”。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523" y="3700296"/>
            <a:ext cx="7390130" cy="1261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2.4 </a:t>
            </a:r>
            <a:r>
              <a:rPr lang="zh-CN" altLang="en-US" dirty="0">
                <a:sym typeface="+mn-ea"/>
              </a:rPr>
              <a:t>流程结束</a:t>
            </a:r>
            <a:r>
              <a:rPr lang="en-US" altLang="zh-CN" dirty="0">
                <a:sym typeface="+mn-ea"/>
              </a:rPr>
              <a:t> 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477" y="184"/>
            <a:ext cx="1004400" cy="100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矩形 7"/>
          <p:cNvSpPr/>
          <p:nvPr/>
        </p:nvSpPr>
        <p:spPr>
          <a:xfrm>
            <a:off x="781200" y="926443"/>
            <a:ext cx="9567462" cy="879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酬金制单完毕后，审批流程到达“结束”状态。如果后续发现审核结果存在问题，财务人员可以进行“销审”。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1872210"/>
            <a:ext cx="9810750" cy="45681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文本框 6"/>
          <p:cNvSpPr txBox="1"/>
          <p:nvPr/>
        </p:nvSpPr>
        <p:spPr>
          <a:xfrm>
            <a:off x="1408105" y="2470292"/>
            <a:ext cx="1763041" cy="1300358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</a:rPr>
              <a:t>1</a:t>
            </a: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pic>
        <p:nvPicPr>
          <p:cNvPr id="12" name="图形 1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47663" y="364121"/>
            <a:ext cx="655200" cy="431395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220657" y="2935506"/>
            <a:ext cx="6735600" cy="566420"/>
          </a:xfrm>
        </p:spPr>
        <p:txBody>
          <a:bodyPr/>
          <a:lstStyle/>
          <a:p>
            <a:r>
              <a:rPr lang="zh-CN" altLang="en-US" dirty="0"/>
              <a:t>长聘工资填报实操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842" y="184"/>
            <a:ext cx="1004400" cy="100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962973" y="1713600"/>
            <a:ext cx="8266054" cy="1958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07097" y="1461600"/>
            <a:ext cx="10377805" cy="48431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1.1 </a:t>
            </a:r>
            <a:r>
              <a:rPr lang="zh-CN" altLang="en-US" dirty="0">
                <a:sym typeface="+mn-ea"/>
              </a:rPr>
              <a:t>操作路径</a:t>
            </a:r>
            <a:endParaRPr lang="zh-CN" altLang="en-US" dirty="0"/>
          </a:p>
        </p:txBody>
      </p: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781200" y="953668"/>
            <a:ext cx="1151509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操作路径：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我的工作台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】-【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费用报销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】-【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长聘工资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162" y="-50616"/>
            <a:ext cx="1004400" cy="100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6862" y="1452446"/>
            <a:ext cx="10409045" cy="48521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1.2 </a:t>
            </a:r>
            <a:r>
              <a:rPr lang="zh-CN" altLang="en-US" dirty="0">
                <a:sym typeface="+mn-ea"/>
              </a:rPr>
              <a:t>单据填报</a:t>
            </a:r>
            <a:endParaRPr lang="zh-CN" altLang="en-US" dirty="0"/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781200" y="930446"/>
            <a:ext cx="1092037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长聘工资填报单共分基本信息、项目信息、费用明细、附件信息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个区域。</a:t>
            </a:r>
            <a:endParaRPr lang="en-US" altLang="zh-CN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162" y="-64586"/>
            <a:ext cx="1004400" cy="100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1.2.1 </a:t>
            </a:r>
            <a:r>
              <a:rPr lang="zh-CN" altLang="en-US" dirty="0">
                <a:sym typeface="+mn-ea"/>
              </a:rPr>
              <a:t>单据填报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基本信息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781200" y="939600"/>
            <a:ext cx="6417141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在基本信息区域，需要填写必填项“摘要”，进行简单说明。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730" y="0"/>
            <a:ext cx="1002665" cy="10026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30" y="1387475"/>
            <a:ext cx="10342245" cy="51860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0770" y="1668581"/>
            <a:ext cx="10110460" cy="47183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1.2.2 </a:t>
            </a:r>
            <a:r>
              <a:rPr lang="zh-CN" altLang="en-US" dirty="0">
                <a:sym typeface="+mn-ea"/>
              </a:rPr>
              <a:t>单据填报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项目信息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382" y="-64586"/>
            <a:ext cx="1004400" cy="100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文本框 10"/>
          <p:cNvSpPr txBox="1"/>
          <p:nvPr/>
        </p:nvSpPr>
        <p:spPr>
          <a:xfrm>
            <a:off x="781200" y="939600"/>
            <a:ext cx="10110460" cy="728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57200">
              <a:lnSpc>
                <a:spcPct val="12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在项目信息区域，点击“选择项目”后，在弹出的窗口中输入对应的项目代码后，直接回车，</a:t>
            </a:r>
            <a:endParaRPr lang="en-US" altLang="zh-CN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等待系统加载。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7095" y="1435631"/>
            <a:ext cx="10417810" cy="48342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1.2.2 </a:t>
            </a:r>
            <a:r>
              <a:rPr lang="zh-CN" altLang="en-US" dirty="0">
                <a:sym typeface="+mn-ea"/>
              </a:rPr>
              <a:t>单据填报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项目信息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272" y="184"/>
            <a:ext cx="1004400" cy="100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文本框 10"/>
          <p:cNvSpPr txBox="1"/>
          <p:nvPr/>
        </p:nvSpPr>
        <p:spPr>
          <a:xfrm>
            <a:off x="781200" y="939600"/>
            <a:ext cx="7340471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系统加载完毕后，可以在项目信息区域看到对应项目信息与额度信息。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0580" y="1435415"/>
            <a:ext cx="10530205" cy="48863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1.2.3 </a:t>
            </a:r>
            <a:r>
              <a:rPr lang="zh-CN" altLang="en-US" dirty="0">
                <a:sym typeface="+mn-ea"/>
              </a:rPr>
              <a:t>单据填报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费用明细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637" y="184"/>
            <a:ext cx="1004400" cy="100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本框 8"/>
          <p:cNvSpPr txBox="1"/>
          <p:nvPr/>
        </p:nvSpPr>
        <p:spPr>
          <a:xfrm>
            <a:off x="781200" y="930651"/>
            <a:ext cx="6186309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点击“新增”按钮，在弹出的窗口中进行发放人员的选择。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752,&quot;width&quot;:23040}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PLACING_PICTURE_USER_VIEWPORT" val="{&quot;height&quot;:2814.4740157480314,&quot;width&quot;:2814.4740157480314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PLACING_PICTURE_USER_VIEWPORT" val="{&quot;height&quot;:2814.4740157480314,&quot;width&quot;:2814.4740157480314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YzI4Mjk2N2NiNGE0MDBkZDlkMzFkYzYxYzA5NDdhMTIifQ=="/>
  <p:tag name="KSO_WPP_MARK_KEY" val="03537f6b-cb46-444d-8dbc-c6a8954b181e"/>
  <p:tag name="commondata" val="eyJoZGlkIjoiMGU0NDQ4MDNmOTE0ZWNmZDI1MWFmYmQ5MGQ3M2IwMDEifQ=="/>
</p:tagLst>
</file>

<file path=ppt/theme/theme1.xml><?xml version="1.0" encoding="utf-8"?>
<a:theme xmlns:a="http://schemas.openxmlformats.org/drawingml/2006/main" name="1_Office 主题​​">
  <a:themeElements>
    <a:clrScheme name="">
      <a:dk1>
        <a:srgbClr val="E60012"/>
      </a:dk1>
      <a:lt1>
        <a:srgbClr val="FFFFFF"/>
      </a:lt1>
      <a:dk2>
        <a:srgbClr val="CCCACA"/>
      </a:dk2>
      <a:lt2>
        <a:srgbClr val="E7E6E6"/>
      </a:lt2>
      <a:accent1>
        <a:srgbClr val="E60012"/>
      </a:accent1>
      <a:accent2>
        <a:srgbClr val="E9491E"/>
      </a:accent2>
      <a:accent3>
        <a:srgbClr val="F5A54E"/>
      </a:accent3>
      <a:accent4>
        <a:srgbClr val="D667A3"/>
      </a:accent4>
      <a:accent5>
        <a:srgbClr val="3885C7"/>
      </a:accent5>
      <a:accent6>
        <a:srgbClr val="6B55A2"/>
      </a:accent6>
      <a:hlink>
        <a:srgbClr val="717171"/>
      </a:hlink>
      <a:folHlink>
        <a:srgbClr val="727271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Office 主题​​">
  <a:themeElements>
    <a:clrScheme name="yonyou">
      <a:dk1>
        <a:srgbClr val="E60012"/>
      </a:dk1>
      <a:lt1>
        <a:srgbClr val="FFFFFF"/>
      </a:lt1>
      <a:dk2>
        <a:srgbClr val="CCCACA"/>
      </a:dk2>
      <a:lt2>
        <a:srgbClr val="E7E6E6"/>
      </a:lt2>
      <a:accent1>
        <a:srgbClr val="E60012"/>
      </a:accent1>
      <a:accent2>
        <a:srgbClr val="E9491E"/>
      </a:accent2>
      <a:accent3>
        <a:srgbClr val="F5A54E"/>
      </a:accent3>
      <a:accent4>
        <a:srgbClr val="D667A3"/>
      </a:accent4>
      <a:accent5>
        <a:srgbClr val="3885C7"/>
      </a:accent5>
      <a:accent6>
        <a:srgbClr val="6B55A2"/>
      </a:accent6>
      <a:hlink>
        <a:srgbClr val="717171"/>
      </a:hlink>
      <a:folHlink>
        <a:srgbClr val="E6001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">
      <a:dk1>
        <a:srgbClr val="E60012"/>
      </a:dk1>
      <a:lt1>
        <a:srgbClr val="FFFFFF"/>
      </a:lt1>
      <a:dk2>
        <a:srgbClr val="CCCACA"/>
      </a:dk2>
      <a:lt2>
        <a:srgbClr val="E7E6E6"/>
      </a:lt2>
      <a:accent1>
        <a:srgbClr val="E60012"/>
      </a:accent1>
      <a:accent2>
        <a:srgbClr val="E9491E"/>
      </a:accent2>
      <a:accent3>
        <a:srgbClr val="F5A54E"/>
      </a:accent3>
      <a:accent4>
        <a:srgbClr val="D667A3"/>
      </a:accent4>
      <a:accent5>
        <a:srgbClr val="3885C7"/>
      </a:accent5>
      <a:accent6>
        <a:srgbClr val="6B55A2"/>
      </a:accent6>
      <a:hlink>
        <a:srgbClr val="717171"/>
      </a:hlink>
      <a:folHlink>
        <a:srgbClr val="727271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1286</Words>
  <Application>WPS 演示</Application>
  <PresentationFormat>宽屏</PresentationFormat>
  <Paragraphs>129</Paragraphs>
  <Slides>30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30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阿里巴巴普惠体 B</vt:lpstr>
      <vt:lpstr>Calibri</vt:lpstr>
      <vt:lpstr>阿里巴巴普惠体 R</vt:lpstr>
      <vt:lpstr>OPPOSans H</vt:lpstr>
      <vt:lpstr>Impact</vt:lpstr>
      <vt:lpstr>Arial Unicode MS</vt:lpstr>
      <vt:lpstr>等线 Light</vt:lpstr>
      <vt:lpstr>等线</vt:lpstr>
      <vt:lpstr>1_Office 主题​​</vt:lpstr>
      <vt:lpstr>13_Office 主题​​</vt:lpstr>
      <vt:lpstr>2_Office 主题​​</vt:lpstr>
      <vt:lpstr>广西大学 长聘工资操作手册</vt:lpstr>
      <vt:lpstr>PowerPoint 演示文稿</vt:lpstr>
      <vt:lpstr>长聘工资填报实操</vt:lpstr>
      <vt:lpstr>1.1 操作路径</vt:lpstr>
      <vt:lpstr>1.2 单据填报</vt:lpstr>
      <vt:lpstr>1.2.1 单据填报-基本信息</vt:lpstr>
      <vt:lpstr>1.2.2 单据填报-项目信息</vt:lpstr>
      <vt:lpstr>1.2.2 单据填报-项目信息</vt:lpstr>
      <vt:lpstr>1.2.3 单据填报-费用明细</vt:lpstr>
      <vt:lpstr>1.2.3 单据填报-费用明细</vt:lpstr>
      <vt:lpstr>1.2.3 单据填报-费用明细</vt:lpstr>
      <vt:lpstr>1.2.3 单据填报-费用明细</vt:lpstr>
      <vt:lpstr>1.2.3 单据填报-费用明细</vt:lpstr>
      <vt:lpstr>1.2.3 单据填报-费用明细</vt:lpstr>
      <vt:lpstr>1.2.3 单据填报-费用明细</vt:lpstr>
      <vt:lpstr>1.2.3 单据填报-费用明细</vt:lpstr>
      <vt:lpstr>1.2.4 单据填报-附件信息</vt:lpstr>
      <vt:lpstr>1.3 提交单据</vt:lpstr>
      <vt:lpstr>1.4 预约报销</vt:lpstr>
      <vt:lpstr>1.4 预约报销</vt:lpstr>
      <vt:lpstr>酬金报销审核实操</vt:lpstr>
      <vt:lpstr>2.1 项目负责人审批</vt:lpstr>
      <vt:lpstr>2.1 项目负责人审批</vt:lpstr>
      <vt:lpstr>2.1 项目负责人审批</vt:lpstr>
      <vt:lpstr>2.2 酬金收单</vt:lpstr>
      <vt:lpstr>2.2 酬金收单</vt:lpstr>
      <vt:lpstr>2.2 酬金收单</vt:lpstr>
      <vt:lpstr>2.3 酬金制单</vt:lpstr>
      <vt:lpstr>2.4 流程结束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Xing Fay</dc:creator>
  <cp:lastModifiedBy>拖鞋</cp:lastModifiedBy>
  <cp:revision>537</cp:revision>
  <dcterms:created xsi:type="dcterms:W3CDTF">2022-01-17T06:35:00Z</dcterms:created>
  <dcterms:modified xsi:type="dcterms:W3CDTF">2024-01-25T06:51:16Z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CEBF94B8A2D34E2B9437A195E4921316_12</vt:lpwstr>
  </property>
  <property fmtid="{D5CDD505-2E9C-101B-9397-08002B2CF9AE}" pid="3" name="KSOProductBuildVer">
    <vt:lpwstr>2052-12.1.0.16120</vt:lpwstr>
  </property>
</Properties>
</file>